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1" name="Shape 34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2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2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2.png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2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2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 och under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1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22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23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7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2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2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2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34" name="Illustration-10.jpg"/>
          <p:cNvSpPr/>
          <p:nvPr>
            <p:ph type="pic" sz="quarter" idx="13"/>
          </p:nvPr>
        </p:nvSpPr>
        <p:spPr>
          <a:xfrm>
            <a:off x="6623843" y="3590924"/>
            <a:ext cx="3000377" cy="35361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36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7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37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13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39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47" name="Illustration-10.jpg"/>
          <p:cNvSpPr/>
          <p:nvPr>
            <p:ph type="pic" sz="quarter" idx="13"/>
          </p:nvPr>
        </p:nvSpPr>
        <p:spPr>
          <a:xfrm>
            <a:off x="6623843" y="3590924"/>
            <a:ext cx="3000377" cy="35361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8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49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7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50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5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52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60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61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16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6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71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7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7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7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82" name="Illustration-2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3" name="Illustration-1.jpg"/>
          <p:cNvSpPr/>
          <p:nvPr>
            <p:ph type="pic" sz="quarter" idx="14"/>
          </p:nvPr>
        </p:nvSpPr>
        <p:spPr>
          <a:xfrm>
            <a:off x="6623843" y="2633662"/>
            <a:ext cx="3000376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4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185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18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8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95" name="Illustration-2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6" name="Illustration-1.jpg"/>
          <p:cNvSpPr/>
          <p:nvPr>
            <p:ph type="pic" sz="quarter" idx="14"/>
          </p:nvPr>
        </p:nvSpPr>
        <p:spPr>
          <a:xfrm>
            <a:off x="6623843" y="2633662"/>
            <a:ext cx="3000376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7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19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99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0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08" name="–Johnny Appleseed"/>
          <p:cNvSpPr txBox="1"/>
          <p:nvPr>
            <p:ph type="body" sz="quarter" idx="13"/>
          </p:nvPr>
        </p:nvSpPr>
        <p:spPr>
          <a:xfrm>
            <a:off x="3559175" y="5712618"/>
            <a:ext cx="5886451" cy="37465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2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209" name="”Skriv ett citat här.”"/>
          <p:cNvSpPr txBox="1"/>
          <p:nvPr>
            <p:ph type="body" sz="quarter" idx="14"/>
          </p:nvPr>
        </p:nvSpPr>
        <p:spPr>
          <a:xfrm>
            <a:off x="3559175" y="4435474"/>
            <a:ext cx="5886451" cy="539751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0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pic>
        <p:nvPicPr>
          <p:cNvPr id="210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21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1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20" name="–Johnny Appleseed"/>
          <p:cNvSpPr txBox="1"/>
          <p:nvPr>
            <p:ph type="body" sz="quarter" idx="13"/>
          </p:nvPr>
        </p:nvSpPr>
        <p:spPr>
          <a:xfrm>
            <a:off x="3559175" y="5712618"/>
            <a:ext cx="5886451" cy="37465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2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221" name="”Skriv ett citat här.”"/>
          <p:cNvSpPr txBox="1"/>
          <p:nvPr>
            <p:ph type="body" sz="quarter" idx="14"/>
          </p:nvPr>
        </p:nvSpPr>
        <p:spPr>
          <a:xfrm>
            <a:off x="3559175" y="4435474"/>
            <a:ext cx="5886451" cy="539751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0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pic>
        <p:nvPicPr>
          <p:cNvPr id="22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2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2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32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233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23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3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undertitel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26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43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24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4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4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254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25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5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26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6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6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7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27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Cy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rafiskt_element_fimbakgrund_calm_cyan.jpg" descr="grafiskt_element_fimbakgrund_calm_cya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8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28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8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bl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rafiskt_element_fimbakgrund_deep_blue.jpg" descr="grafiskt_element_fimbakgrund_deep_blu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9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pic>
        <p:nvPicPr>
          <p:cNvPr id="29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9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rafiskt_element_fimbakgrund_happy_orange.jpg" descr="grafiskt_element_fimbakgrund_happy_oran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30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pic>
        <p:nvPicPr>
          <p:cNvPr id="30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0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31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pic>
        <p:nvPicPr>
          <p:cNvPr id="31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1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324" name="KD_logo_main_PCG_170216.png" descr="KD_logo_main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86586" y="3176693"/>
            <a:ext cx="2431628" cy="3400214"/>
          </a:xfrm>
          <a:prstGeom prst="rect">
            <a:avLst/>
          </a:prstGeom>
          <a:ln w="3175">
            <a:miter lim="400000"/>
          </a:ln>
        </p:spPr>
      </p:pic>
      <p:sp>
        <p:nvSpPr>
          <p:cNvPr id="32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l skär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781" y="134402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33" name="Illustration-3.jpg"/>
          <p:cNvSpPr/>
          <p:nvPr>
            <p:ph type="pic" idx="13"/>
          </p:nvPr>
        </p:nvSpPr>
        <p:spPr>
          <a:xfrm>
            <a:off x="-2197167" y="-41388"/>
            <a:ext cx="17399331" cy="9836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36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37" name="Illustration-8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8" name="Titeltext"/>
          <p:cNvSpPr txBox="1"/>
          <p:nvPr>
            <p:ph type="title"/>
          </p:nvPr>
        </p:nvSpPr>
        <p:spPr>
          <a:xfrm>
            <a:off x="3559175" y="5912643"/>
            <a:ext cx="5886451" cy="800101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39" name="Brödtext nivå ett…"/>
          <p:cNvSpPr txBox="1"/>
          <p:nvPr>
            <p:ph type="body" sz="quarter" idx="1"/>
          </p:nvPr>
        </p:nvSpPr>
        <p:spPr>
          <a:xfrm>
            <a:off x="3559175" y="6719887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40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4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49" name="Titeltext"/>
          <p:cNvSpPr txBox="1"/>
          <p:nvPr>
            <p:ph type="title"/>
          </p:nvPr>
        </p:nvSpPr>
        <p:spPr>
          <a:xfrm>
            <a:off x="3559175" y="5912643"/>
            <a:ext cx="5886451" cy="800101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50" name="Brödtext nivå ett…"/>
          <p:cNvSpPr txBox="1"/>
          <p:nvPr>
            <p:ph type="body" sz="quarter" idx="1"/>
          </p:nvPr>
        </p:nvSpPr>
        <p:spPr>
          <a:xfrm>
            <a:off x="3559175" y="6719887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51" name="Illustration-8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5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5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5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62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63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6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6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73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7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7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84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5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Titeltext</a:t>
            </a:r>
          </a:p>
        </p:txBody>
      </p:sp>
      <p:sp>
        <p:nvSpPr>
          <p:cNvPr id="86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87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8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8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97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8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Titeltext</a:t>
            </a:r>
          </a:p>
        </p:txBody>
      </p:sp>
      <p:sp>
        <p:nvSpPr>
          <p:cNvPr id="99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00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0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0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10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11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7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12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11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5.xml"/><Relationship Id="rId2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25.xml"/><Relationship Id="rId30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2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44753" y="-43474"/>
            <a:ext cx="17494305" cy="9840548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iteltext"/>
          <p:cNvSpPr txBox="1"/>
          <p:nvPr>
            <p:ph type="title"/>
          </p:nvPr>
        </p:nvSpPr>
        <p:spPr>
          <a:xfrm>
            <a:off x="3559175" y="3055143"/>
            <a:ext cx="5886451" cy="18573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4" name="Brödtext nivå ett…"/>
          <p:cNvSpPr txBox="1"/>
          <p:nvPr>
            <p:ph type="body" idx="1"/>
          </p:nvPr>
        </p:nvSpPr>
        <p:spPr>
          <a:xfrm>
            <a:off x="3559175" y="4969668"/>
            <a:ext cx="5886451" cy="63579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5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pic>
        <p:nvPicPr>
          <p:cNvPr id="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1197181" y="920131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43230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b="0" sz="1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3" r:id="rId29"/>
    <p:sldLayoutId id="2147483674" r:id="rId30"/>
    <p:sldLayoutId id="2147483675" r:id="rId31"/>
    <p:sldLayoutId id="2147483676" r:id="rId32"/>
    <p:sldLayoutId id="2147483677" r:id="rId3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titleStyle>
    <p:body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355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711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1066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1422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525779">
              <a:defRPr sz="6840"/>
            </a:pPr>
          </a:p>
        </p:txBody>
      </p:sp>
      <p:sp>
        <p:nvSpPr>
          <p:cNvPr id="344" name="Brödtex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