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hape 310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11" name="Shape 311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/Relationships>
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eg"/><Relationship Id="rId3" Type="http://schemas.openxmlformats.org/officeDocument/2006/relationships/image" Target="../media/image1.png"/></Relationships>
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Relationship Id="rId3" Type="http://schemas.openxmlformats.org/officeDocument/2006/relationships/image" Target="../media/image1.png"/></Relationships>
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Relationship Id="rId3" Type="http://schemas.openxmlformats.org/officeDocument/2006/relationships/image" Target="../media/image1.png"/></Relationships>
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4.png"/></Relationships>
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el och undertitel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15" name="Brödtext nivå ett…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och punkter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110" name="Titeltext"/>
          <p:cNvSpPr txBox="1"/>
          <p:nvPr>
            <p:ph type="title"/>
          </p:nvPr>
        </p:nvSpPr>
        <p:spPr>
          <a:xfrm>
            <a:off x="6338589" y="1982390"/>
            <a:ext cx="11706822" cy="2277071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111" name="Brödtext nivå ett…"/>
          <p:cNvSpPr txBox="1"/>
          <p:nvPr>
            <p:ph type="body" sz="half" idx="1"/>
          </p:nvPr>
        </p:nvSpPr>
        <p:spPr>
          <a:xfrm>
            <a:off x="6338589" y="4446984"/>
            <a:ext cx="11706822" cy="6630294"/>
          </a:xfrm>
          <a:prstGeom prst="rect">
            <a:avLst/>
          </a:prstGeom>
        </p:spPr>
        <p:txBody>
          <a:bodyPr anchor="ctr"/>
          <a:lstStyle>
            <a:lvl1pPr marL="583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1pPr>
            <a:lvl2pPr marL="10279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2pPr>
            <a:lvl3pPr marL="1472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3pPr>
            <a:lvl4pPr marL="19169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4pPr>
            <a:lvl5pPr marL="2361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112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0215" y="234049"/>
            <a:ext cx="3104943" cy="712170"/>
          </a:xfrm>
          <a:prstGeom prst="rect">
            <a:avLst/>
          </a:prstGeom>
          <a:ln w="3175">
            <a:miter lim="400000"/>
          </a:ln>
        </p:spPr>
      </p:pic>
      <p:pic>
        <p:nvPicPr>
          <p:cNvPr id="113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" y="12347820"/>
            <a:ext cx="24556842" cy="1432484"/>
          </a:xfrm>
          <a:prstGeom prst="rect">
            <a:avLst/>
          </a:prstGeom>
          <a:ln w="3175">
            <a:miter lim="400000"/>
          </a:ln>
        </p:spPr>
      </p:pic>
      <p:sp>
        <p:nvSpPr>
          <p:cNvPr id="114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, punkter och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Illustration-10.jpg"/>
          <p:cNvSpPr/>
          <p:nvPr>
            <p:ph type="pic" sz="quarter" idx="13"/>
          </p:nvPr>
        </p:nvSpPr>
        <p:spPr>
          <a:xfrm>
            <a:off x="12419706" y="4446983"/>
            <a:ext cx="5625705" cy="663029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2" name="Titeltext"/>
          <p:cNvSpPr txBox="1"/>
          <p:nvPr>
            <p:ph type="title"/>
          </p:nvPr>
        </p:nvSpPr>
        <p:spPr>
          <a:xfrm>
            <a:off x="6338589" y="1982390"/>
            <a:ext cx="11706822" cy="2277071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123" name="Brödtext nivå ett…"/>
          <p:cNvSpPr txBox="1"/>
          <p:nvPr>
            <p:ph type="body" sz="quarter" idx="1"/>
          </p:nvPr>
        </p:nvSpPr>
        <p:spPr>
          <a:xfrm>
            <a:off x="6338589" y="4446984"/>
            <a:ext cx="5625704" cy="6630294"/>
          </a:xfrm>
          <a:prstGeom prst="rect">
            <a:avLst/>
          </a:prstGeom>
        </p:spPr>
        <p:txBody>
          <a:bodyPr anchor="ctr"/>
          <a:lstStyle>
            <a:lvl1pPr marL="440871" indent="-440871" algn="l">
              <a:spcBef>
                <a:spcPts val="4500"/>
              </a:spcBef>
              <a:buSzPct val="145000"/>
              <a:buChar char="•"/>
              <a:defRPr sz="3600">
                <a:solidFill>
                  <a:srgbClr val="000000"/>
                </a:solidFill>
              </a:defRPr>
            </a:lvl1pPr>
            <a:lvl2pPr marL="783771" indent="-440871" algn="l">
              <a:spcBef>
                <a:spcPts val="4500"/>
              </a:spcBef>
              <a:buSzPct val="145000"/>
              <a:buChar char="•"/>
              <a:defRPr sz="3600">
                <a:solidFill>
                  <a:srgbClr val="000000"/>
                </a:solidFill>
              </a:defRPr>
            </a:lvl2pPr>
            <a:lvl3pPr marL="1126671" indent="-440871" algn="l">
              <a:spcBef>
                <a:spcPts val="4500"/>
              </a:spcBef>
              <a:buSzPct val="145000"/>
              <a:buChar char="•"/>
              <a:defRPr sz="3600">
                <a:solidFill>
                  <a:srgbClr val="000000"/>
                </a:solidFill>
              </a:defRPr>
            </a:lvl3pPr>
            <a:lvl4pPr marL="1469571" indent="-440871" algn="l">
              <a:spcBef>
                <a:spcPts val="4500"/>
              </a:spcBef>
              <a:buSzPct val="145000"/>
              <a:buChar char="•"/>
              <a:defRPr sz="3600">
                <a:solidFill>
                  <a:srgbClr val="000000"/>
                </a:solidFill>
              </a:defRPr>
            </a:lvl4pPr>
            <a:lvl5pPr marL="1812471" indent="-440871" algn="l">
              <a:spcBef>
                <a:spcPts val="4500"/>
              </a:spcBef>
              <a:buSzPct val="145000"/>
              <a:buChar char="•"/>
              <a:defRPr sz="36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24" name="Diabildsnummer"/>
          <p:cNvSpPr txBox="1"/>
          <p:nvPr>
            <p:ph type="sldNum" sz="quarter" idx="2"/>
          </p:nvPr>
        </p:nvSpPr>
        <p:spPr>
          <a:xfrm>
            <a:off x="12001398" y="11519296"/>
            <a:ext cx="374060" cy="386558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, punkter och bild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132" name="Illustration-10.jpg"/>
          <p:cNvSpPr/>
          <p:nvPr>
            <p:ph type="pic" sz="quarter" idx="13"/>
          </p:nvPr>
        </p:nvSpPr>
        <p:spPr>
          <a:xfrm>
            <a:off x="12419706" y="4446983"/>
            <a:ext cx="5625705" cy="663029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3" name="Titeltext"/>
          <p:cNvSpPr txBox="1"/>
          <p:nvPr>
            <p:ph type="title"/>
          </p:nvPr>
        </p:nvSpPr>
        <p:spPr>
          <a:xfrm>
            <a:off x="6338589" y="1982390"/>
            <a:ext cx="11706822" cy="2277071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134" name="Brödtext nivå ett…"/>
          <p:cNvSpPr txBox="1"/>
          <p:nvPr>
            <p:ph type="body" sz="quarter" idx="1"/>
          </p:nvPr>
        </p:nvSpPr>
        <p:spPr>
          <a:xfrm>
            <a:off x="6338589" y="4446984"/>
            <a:ext cx="5625704" cy="6630294"/>
          </a:xfrm>
          <a:prstGeom prst="rect">
            <a:avLst/>
          </a:prstGeom>
        </p:spPr>
        <p:txBody>
          <a:bodyPr anchor="ctr"/>
          <a:lstStyle>
            <a:lvl1pPr marL="440871" indent="-440871" algn="l">
              <a:spcBef>
                <a:spcPts val="4500"/>
              </a:spcBef>
              <a:buSzPct val="145000"/>
              <a:buChar char="•"/>
              <a:defRPr sz="3600">
                <a:solidFill>
                  <a:srgbClr val="000000"/>
                </a:solidFill>
              </a:defRPr>
            </a:lvl1pPr>
            <a:lvl2pPr marL="783771" indent="-440871" algn="l">
              <a:spcBef>
                <a:spcPts val="4500"/>
              </a:spcBef>
              <a:buSzPct val="145000"/>
              <a:buChar char="•"/>
              <a:defRPr sz="3600">
                <a:solidFill>
                  <a:srgbClr val="000000"/>
                </a:solidFill>
              </a:defRPr>
            </a:lvl2pPr>
            <a:lvl3pPr marL="1126671" indent="-440871" algn="l">
              <a:spcBef>
                <a:spcPts val="4500"/>
              </a:spcBef>
              <a:buSzPct val="145000"/>
              <a:buChar char="•"/>
              <a:defRPr sz="3600">
                <a:solidFill>
                  <a:srgbClr val="000000"/>
                </a:solidFill>
              </a:defRPr>
            </a:lvl3pPr>
            <a:lvl4pPr marL="1469571" indent="-440871" algn="l">
              <a:spcBef>
                <a:spcPts val="4500"/>
              </a:spcBef>
              <a:buSzPct val="145000"/>
              <a:buChar char="•"/>
              <a:defRPr sz="3600">
                <a:solidFill>
                  <a:srgbClr val="000000"/>
                </a:solidFill>
              </a:defRPr>
            </a:lvl4pPr>
            <a:lvl5pPr marL="1812471" indent="-440871" algn="l">
              <a:spcBef>
                <a:spcPts val="4500"/>
              </a:spcBef>
              <a:buSzPct val="145000"/>
              <a:buChar char="•"/>
              <a:defRPr sz="36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13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0215" y="234049"/>
            <a:ext cx="3104943" cy="712170"/>
          </a:xfrm>
          <a:prstGeom prst="rect">
            <a:avLst/>
          </a:prstGeom>
          <a:ln w="3175">
            <a:miter lim="400000"/>
          </a:ln>
        </p:spPr>
      </p:pic>
      <p:pic>
        <p:nvPicPr>
          <p:cNvPr id="136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" y="12347820"/>
            <a:ext cx="24556842" cy="1432484"/>
          </a:xfrm>
          <a:prstGeom prst="rect">
            <a:avLst/>
          </a:prstGeom>
          <a:ln w="3175">
            <a:miter lim="400000"/>
          </a:ln>
        </p:spPr>
      </p:pic>
      <p:sp>
        <p:nvSpPr>
          <p:cNvPr id="137" name="Diabildsnummer"/>
          <p:cNvSpPr txBox="1"/>
          <p:nvPr>
            <p:ph type="sldNum" sz="quarter" idx="2"/>
          </p:nvPr>
        </p:nvSpPr>
        <p:spPr>
          <a:xfrm>
            <a:off x="12001398" y="11519296"/>
            <a:ext cx="374060" cy="386558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un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Brödtext nivå ett…"/>
          <p:cNvSpPr txBox="1"/>
          <p:nvPr>
            <p:ph type="body" sz="half" idx="1"/>
          </p:nvPr>
        </p:nvSpPr>
        <p:spPr>
          <a:xfrm>
            <a:off x="6338589" y="3053952"/>
            <a:ext cx="11706822" cy="7608096"/>
          </a:xfrm>
          <a:prstGeom prst="rect">
            <a:avLst/>
          </a:prstGeom>
        </p:spPr>
        <p:txBody>
          <a:bodyPr anchor="ctr"/>
          <a:lstStyle>
            <a:lvl1pPr marL="583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1pPr>
            <a:lvl2pPr marL="10279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2pPr>
            <a:lvl3pPr marL="1472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3pPr>
            <a:lvl4pPr marL="19169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4pPr>
            <a:lvl5pPr marL="2361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45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unkter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153" name="Brödtext nivå ett…"/>
          <p:cNvSpPr txBox="1"/>
          <p:nvPr>
            <p:ph type="body" sz="half" idx="1"/>
          </p:nvPr>
        </p:nvSpPr>
        <p:spPr>
          <a:xfrm>
            <a:off x="6338589" y="3053952"/>
            <a:ext cx="11706822" cy="7608096"/>
          </a:xfrm>
          <a:prstGeom prst="rect">
            <a:avLst/>
          </a:prstGeom>
        </p:spPr>
        <p:txBody>
          <a:bodyPr anchor="ctr"/>
          <a:lstStyle>
            <a:lvl1pPr marL="583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1pPr>
            <a:lvl2pPr marL="10279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2pPr>
            <a:lvl3pPr marL="1472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3pPr>
            <a:lvl4pPr marL="19169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4pPr>
            <a:lvl5pPr marL="2361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154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0215" y="234049"/>
            <a:ext cx="3104943" cy="712170"/>
          </a:xfrm>
          <a:prstGeom prst="rect">
            <a:avLst/>
          </a:prstGeom>
          <a:ln w="3175">
            <a:miter lim="400000"/>
          </a:ln>
        </p:spPr>
      </p:pic>
      <p:pic>
        <p:nvPicPr>
          <p:cNvPr id="155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" y="12347820"/>
            <a:ext cx="24556842" cy="1432484"/>
          </a:xfrm>
          <a:prstGeom prst="rect">
            <a:avLst/>
          </a:prstGeom>
          <a:ln w="3175">
            <a:miter lim="400000"/>
          </a:ln>
        </p:spPr>
      </p:pic>
      <p:sp>
        <p:nvSpPr>
          <p:cNvPr id="15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3 per s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Illustration-2.jpg"/>
          <p:cNvSpPr/>
          <p:nvPr>
            <p:ph type="pic" sz="quarter" idx="13"/>
          </p:nvPr>
        </p:nvSpPr>
        <p:spPr>
          <a:xfrm>
            <a:off x="12419707" y="7085707"/>
            <a:ext cx="5625704" cy="397817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64" name="Illustration-1.jpg"/>
          <p:cNvSpPr/>
          <p:nvPr>
            <p:ph type="pic" sz="quarter" idx="14"/>
          </p:nvPr>
        </p:nvSpPr>
        <p:spPr>
          <a:xfrm>
            <a:off x="12419706" y="2652116"/>
            <a:ext cx="5625705" cy="39781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65" name="Illustration-7.jpg"/>
          <p:cNvSpPr/>
          <p:nvPr>
            <p:ph type="pic" sz="quarter" idx="15"/>
          </p:nvPr>
        </p:nvSpPr>
        <p:spPr>
          <a:xfrm>
            <a:off x="6338589" y="2652116"/>
            <a:ext cx="5625704" cy="841176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6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- 3 per sida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pic>
        <p:nvPicPr>
          <p:cNvPr id="174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0215" y="234049"/>
            <a:ext cx="3104943" cy="712170"/>
          </a:xfrm>
          <a:prstGeom prst="rect">
            <a:avLst/>
          </a:prstGeom>
          <a:ln w="3175">
            <a:miter lim="400000"/>
          </a:ln>
        </p:spPr>
      </p:pic>
      <p:pic>
        <p:nvPicPr>
          <p:cNvPr id="175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" y="12347820"/>
            <a:ext cx="24556842" cy="1432484"/>
          </a:xfrm>
          <a:prstGeom prst="rect">
            <a:avLst/>
          </a:prstGeom>
          <a:ln w="3175">
            <a:miter lim="400000"/>
          </a:ln>
        </p:spPr>
      </p:pic>
      <p:sp>
        <p:nvSpPr>
          <p:cNvPr id="176" name="Illustration-2.jpg"/>
          <p:cNvSpPr/>
          <p:nvPr>
            <p:ph type="pic" sz="quarter" idx="13"/>
          </p:nvPr>
        </p:nvSpPr>
        <p:spPr>
          <a:xfrm>
            <a:off x="12419707" y="7085707"/>
            <a:ext cx="5625704" cy="397817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77" name="Illustration-1.jpg"/>
          <p:cNvSpPr/>
          <p:nvPr>
            <p:ph type="pic" sz="quarter" idx="14"/>
          </p:nvPr>
        </p:nvSpPr>
        <p:spPr>
          <a:xfrm>
            <a:off x="12419706" y="2652116"/>
            <a:ext cx="5625705" cy="39781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78" name="Illustration-7.jpg"/>
          <p:cNvSpPr/>
          <p:nvPr>
            <p:ph type="pic" sz="quarter" idx="15"/>
          </p:nvPr>
        </p:nvSpPr>
        <p:spPr>
          <a:xfrm>
            <a:off x="6338589" y="2652116"/>
            <a:ext cx="5625704" cy="841176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79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–Johnny Appleseed"/>
          <p:cNvSpPr txBox="1"/>
          <p:nvPr>
            <p:ph type="body" sz="quarter" idx="13"/>
          </p:nvPr>
        </p:nvSpPr>
        <p:spPr>
          <a:xfrm>
            <a:off x="6673453" y="8425160"/>
            <a:ext cx="11037095" cy="589757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i="1" sz="3000">
                <a:solidFill>
                  <a:srgbClr val="000000"/>
                </a:solidFill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187" name="”Skriv ett citat här.”"/>
          <p:cNvSpPr txBox="1"/>
          <p:nvPr>
            <p:ph type="body" sz="quarter" idx="14"/>
          </p:nvPr>
        </p:nvSpPr>
        <p:spPr>
          <a:xfrm>
            <a:off x="6673453" y="6133703"/>
            <a:ext cx="11037095" cy="805657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4400">
                <a:solidFill>
                  <a:srgbClr val="000000"/>
                </a:solidFill>
              </a:defRPr>
            </a:lvl1pPr>
          </a:lstStyle>
          <a:p>
            <a:pPr/>
            <a:r>
              <a:t>”Skriv ett citat här.” </a:t>
            </a:r>
          </a:p>
        </p:txBody>
      </p:sp>
      <p:sp>
        <p:nvSpPr>
          <p:cNvPr id="188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itat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196" name="–Johnny Appleseed"/>
          <p:cNvSpPr txBox="1"/>
          <p:nvPr>
            <p:ph type="body" sz="quarter" idx="13"/>
          </p:nvPr>
        </p:nvSpPr>
        <p:spPr>
          <a:xfrm>
            <a:off x="6673453" y="8425160"/>
            <a:ext cx="11037095" cy="589757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i="1" sz="3000">
                <a:solidFill>
                  <a:srgbClr val="000000"/>
                </a:solidFill>
              </a:defRPr>
            </a:lvl1pPr>
          </a:lstStyle>
          <a:p>
            <a:pPr/>
            <a:r>
              <a:t>–Johnny Appleseed</a:t>
            </a:r>
          </a:p>
        </p:txBody>
      </p:sp>
      <p:sp>
        <p:nvSpPr>
          <p:cNvPr id="197" name="”Skriv ett citat här.”"/>
          <p:cNvSpPr txBox="1"/>
          <p:nvPr>
            <p:ph type="body" sz="quarter" idx="14"/>
          </p:nvPr>
        </p:nvSpPr>
        <p:spPr>
          <a:xfrm>
            <a:off x="6673453" y="6133703"/>
            <a:ext cx="11037095" cy="805657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4400">
                <a:solidFill>
                  <a:srgbClr val="000000"/>
                </a:solidFill>
              </a:defRPr>
            </a:lvl1pPr>
          </a:lstStyle>
          <a:p>
            <a:pPr/>
            <a:r>
              <a:t>”Skriv ett citat här.” </a:t>
            </a:r>
          </a:p>
        </p:txBody>
      </p:sp>
      <p:pic>
        <p:nvPicPr>
          <p:cNvPr id="198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0215" y="234049"/>
            <a:ext cx="3104943" cy="712170"/>
          </a:xfrm>
          <a:prstGeom prst="rect">
            <a:avLst/>
          </a:prstGeom>
          <a:ln w="3175">
            <a:miter lim="400000"/>
          </a:ln>
        </p:spPr>
      </p:pic>
      <p:pic>
        <p:nvPicPr>
          <p:cNvPr id="199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" y="12347820"/>
            <a:ext cx="24556842" cy="1432484"/>
          </a:xfrm>
          <a:prstGeom prst="rect">
            <a:avLst/>
          </a:prstGeom>
          <a:ln w="3175">
            <a:miter lim="400000"/>
          </a:ln>
        </p:spPr>
      </p:pic>
      <p:sp>
        <p:nvSpPr>
          <p:cNvPr id="200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Illustration-3.jpg"/>
          <p:cNvSpPr/>
          <p:nvPr>
            <p:ph type="pic" idx="13"/>
          </p:nvPr>
        </p:nvSpPr>
        <p:spPr>
          <a:xfrm>
            <a:off x="5333999" y="1714499"/>
            <a:ext cx="13716001" cy="1028700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08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och undertitel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24" name="Titel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25" name="Brödtext nivå ett…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26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" y="12347820"/>
            <a:ext cx="24556842" cy="1432484"/>
          </a:xfrm>
          <a:prstGeom prst="rect">
            <a:avLst/>
          </a:prstGeom>
          <a:ln w="3175">
            <a:miter lim="400000"/>
          </a:ln>
        </p:spPr>
      </p:pic>
      <p:pic>
        <p:nvPicPr>
          <p:cNvPr id="27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30215" y="234049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28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216" name="Illustration-3.jpg"/>
          <p:cNvSpPr/>
          <p:nvPr>
            <p:ph type="pic" idx="13"/>
          </p:nvPr>
        </p:nvSpPr>
        <p:spPr>
          <a:xfrm>
            <a:off x="5333999" y="1714499"/>
            <a:ext cx="13716001" cy="1028700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pic>
        <p:nvPicPr>
          <p:cNvPr id="217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0215" y="234049"/>
            <a:ext cx="3104943" cy="712170"/>
          </a:xfrm>
          <a:prstGeom prst="rect">
            <a:avLst/>
          </a:prstGeom>
          <a:ln w="3175">
            <a:miter lim="400000"/>
          </a:ln>
        </p:spPr>
      </p:pic>
      <p:pic>
        <p:nvPicPr>
          <p:cNvPr id="218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" y="12347820"/>
            <a:ext cx="24556842" cy="1432484"/>
          </a:xfrm>
          <a:prstGeom prst="rect">
            <a:avLst/>
          </a:prstGeom>
          <a:ln w="3175">
            <a:miter lim="400000"/>
          </a:ln>
        </p:spPr>
      </p:pic>
      <p:sp>
        <p:nvSpPr>
          <p:cNvPr id="219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pic>
        <p:nvPicPr>
          <p:cNvPr id="234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0215" y="234049"/>
            <a:ext cx="3104943" cy="712170"/>
          </a:xfrm>
          <a:prstGeom prst="rect">
            <a:avLst/>
          </a:prstGeom>
          <a:ln w="3175">
            <a:miter lim="400000"/>
          </a:ln>
        </p:spPr>
      </p:pic>
      <p:pic>
        <p:nvPicPr>
          <p:cNvPr id="235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" y="12347820"/>
            <a:ext cx="24556842" cy="1432484"/>
          </a:xfrm>
          <a:prstGeom prst="rect">
            <a:avLst/>
          </a:prstGeom>
          <a:ln w="3175">
            <a:miter lim="400000"/>
          </a:ln>
        </p:spPr>
      </p:pic>
      <p:sp>
        <p:nvSpPr>
          <p:cNvPr id="23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(Grå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pic>
        <p:nvPicPr>
          <p:cNvPr id="244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0215" y="234049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245" name="Titeltext"/>
          <p:cNvSpPr txBox="1"/>
          <p:nvPr>
            <p:ph type="title"/>
          </p:nvPr>
        </p:nvSpPr>
        <p:spPr>
          <a:xfrm>
            <a:off x="6338589" y="5719464"/>
            <a:ext cx="11706822" cy="2277072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24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(Cya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grafiskt_element_fimbakgrund_calm_cyan.jpg" descr="grafiskt_element_fimbakgrund_calm_cyan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2" y="-48612"/>
            <a:ext cx="24556843" cy="13813224"/>
          </a:xfrm>
          <a:prstGeom prst="rect">
            <a:avLst/>
          </a:prstGeom>
          <a:ln w="3175">
            <a:miter lim="400000"/>
          </a:ln>
        </p:spPr>
      </p:pic>
      <p:pic>
        <p:nvPicPr>
          <p:cNvPr id="254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0215" y="234049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255" name="Titeltext"/>
          <p:cNvSpPr txBox="1"/>
          <p:nvPr>
            <p:ph type="title"/>
          </p:nvPr>
        </p:nvSpPr>
        <p:spPr>
          <a:xfrm>
            <a:off x="6338589" y="5719464"/>
            <a:ext cx="11706822" cy="2277072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25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(Gråblå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grafiskt_element_fimbakgrund_deep_blue.jpg" descr="grafiskt_element_fimbakgrund_deep_blu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2" y="-48612"/>
            <a:ext cx="24556843" cy="13813224"/>
          </a:xfrm>
          <a:prstGeom prst="rect">
            <a:avLst/>
          </a:prstGeom>
          <a:ln w="3175">
            <a:miter lim="400000"/>
          </a:ln>
        </p:spPr>
      </p:pic>
      <p:pic>
        <p:nvPicPr>
          <p:cNvPr id="264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0215" y="234049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265" name="Titeltext"/>
          <p:cNvSpPr txBox="1"/>
          <p:nvPr>
            <p:ph type="title"/>
          </p:nvPr>
        </p:nvSpPr>
        <p:spPr>
          <a:xfrm>
            <a:off x="6338589" y="5719464"/>
            <a:ext cx="11706822" cy="2277072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26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" name="grafiskt_element_fimbakgrund_happy_orange.jpg" descr="grafiskt_element_fimbakgrund_happy_orang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2" y="-48612"/>
            <a:ext cx="24556843" cy="13813224"/>
          </a:xfrm>
          <a:prstGeom prst="rect">
            <a:avLst/>
          </a:prstGeom>
          <a:ln w="3175">
            <a:miter lim="400000"/>
          </a:ln>
        </p:spPr>
      </p:pic>
      <p:pic>
        <p:nvPicPr>
          <p:cNvPr id="274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0215" y="234049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275" name="Titeltext"/>
          <p:cNvSpPr txBox="1"/>
          <p:nvPr>
            <p:ph type="title"/>
          </p:nvPr>
        </p:nvSpPr>
        <p:spPr>
          <a:xfrm>
            <a:off x="6338589" y="5719464"/>
            <a:ext cx="11706822" cy="2277072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27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(Rö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grafiskt_element_fimbakgrund_light_magenta.jpg" descr="grafiskt_element_fimbakgrund_light_magent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2" y="-48612"/>
            <a:ext cx="24556843" cy="13813224"/>
          </a:xfrm>
          <a:prstGeom prst="rect">
            <a:avLst/>
          </a:prstGeom>
          <a:ln w="3175">
            <a:miter lim="400000"/>
          </a:ln>
        </p:spPr>
      </p:pic>
      <p:pic>
        <p:nvPicPr>
          <p:cNvPr id="284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0215" y="234049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285" name="Titeltext"/>
          <p:cNvSpPr txBox="1"/>
          <p:nvPr>
            <p:ph type="title"/>
          </p:nvPr>
        </p:nvSpPr>
        <p:spPr>
          <a:xfrm>
            <a:off x="6338589" y="5719464"/>
            <a:ext cx="11706822" cy="2277072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28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Logg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pic>
        <p:nvPicPr>
          <p:cNvPr id="294" name="KD_logo_main_PCG_170216.png" descr="KD_logo_main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912350" y="3670300"/>
            <a:ext cx="4559300" cy="6375400"/>
          </a:xfrm>
          <a:prstGeom prst="rect">
            <a:avLst/>
          </a:prstGeom>
          <a:ln w="3175">
            <a:miter lim="400000"/>
          </a:ln>
        </p:spPr>
      </p:pic>
      <p:sp>
        <p:nvSpPr>
          <p:cNvPr id="295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Hel skärm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30215" y="234049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303" name="Illustration-3.jpg"/>
          <p:cNvSpPr/>
          <p:nvPr>
            <p:ph type="pic" idx="13"/>
          </p:nvPr>
        </p:nvSpPr>
        <p:spPr>
          <a:xfrm>
            <a:off x="-2779" y="-1791846"/>
            <a:ext cx="24389717" cy="1829228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04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Horisontel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Illustration-8.jpg"/>
          <p:cNvSpPr/>
          <p:nvPr>
            <p:ph type="pic" sz="quarter" idx="13"/>
          </p:nvPr>
        </p:nvSpPr>
        <p:spPr>
          <a:xfrm>
            <a:off x="7048499" y="2424409"/>
            <a:ext cx="10287001" cy="622845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6" name="Titeltext"/>
          <p:cNvSpPr txBox="1"/>
          <p:nvPr>
            <p:ph type="title"/>
          </p:nvPr>
        </p:nvSpPr>
        <p:spPr>
          <a:xfrm>
            <a:off x="6673453" y="8800207"/>
            <a:ext cx="11037095" cy="1500188"/>
          </a:xfrm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37" name="Brödtext nivå ett…"/>
          <p:cNvSpPr txBox="1"/>
          <p:nvPr>
            <p:ph type="body" sz="quarter" idx="1"/>
          </p:nvPr>
        </p:nvSpPr>
        <p:spPr>
          <a:xfrm>
            <a:off x="6673453" y="10313789"/>
            <a:ext cx="11037095" cy="11921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38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- Horisontellt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46" name="Titeltext"/>
          <p:cNvSpPr txBox="1"/>
          <p:nvPr>
            <p:ph type="title"/>
          </p:nvPr>
        </p:nvSpPr>
        <p:spPr>
          <a:xfrm>
            <a:off x="6673453" y="8800207"/>
            <a:ext cx="11037095" cy="1500188"/>
          </a:xfrm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47" name="Brödtext nivå ett…"/>
          <p:cNvSpPr txBox="1"/>
          <p:nvPr>
            <p:ph type="body" sz="quarter" idx="1"/>
          </p:nvPr>
        </p:nvSpPr>
        <p:spPr>
          <a:xfrm>
            <a:off x="6673453" y="10313789"/>
            <a:ext cx="11037095" cy="11921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48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0215" y="234049"/>
            <a:ext cx="3104943" cy="712170"/>
          </a:xfrm>
          <a:prstGeom prst="rect">
            <a:avLst/>
          </a:prstGeom>
          <a:ln w="3175">
            <a:miter lim="400000"/>
          </a:ln>
        </p:spPr>
      </p:pic>
      <p:pic>
        <p:nvPicPr>
          <p:cNvPr id="49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" y="12347820"/>
            <a:ext cx="24556842" cy="1432484"/>
          </a:xfrm>
          <a:prstGeom prst="rect">
            <a:avLst/>
          </a:prstGeom>
          <a:ln w="3175">
            <a:miter lim="400000"/>
          </a:ln>
        </p:spPr>
      </p:pic>
      <p:sp>
        <p:nvSpPr>
          <p:cNvPr id="50" name="Illustration-8.jpg"/>
          <p:cNvSpPr/>
          <p:nvPr>
            <p:ph type="pic" sz="quarter" idx="13"/>
          </p:nvPr>
        </p:nvSpPr>
        <p:spPr>
          <a:xfrm>
            <a:off x="7048499" y="2424409"/>
            <a:ext cx="10287001" cy="622845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51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- Centrer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Titeltext"/>
          <p:cNvSpPr txBox="1"/>
          <p:nvPr>
            <p:ph type="title"/>
          </p:nvPr>
        </p:nvSpPr>
        <p:spPr>
          <a:xfrm>
            <a:off x="6673453" y="5116710"/>
            <a:ext cx="11037095" cy="3482580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59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- Centrerad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67" name="Titeltext"/>
          <p:cNvSpPr txBox="1"/>
          <p:nvPr>
            <p:ph type="title"/>
          </p:nvPr>
        </p:nvSpPr>
        <p:spPr>
          <a:xfrm>
            <a:off x="6673453" y="5116710"/>
            <a:ext cx="11037095" cy="3482580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pic>
        <p:nvPicPr>
          <p:cNvPr id="68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0215" y="234049"/>
            <a:ext cx="3104943" cy="712170"/>
          </a:xfrm>
          <a:prstGeom prst="rect">
            <a:avLst/>
          </a:prstGeom>
          <a:ln w="3175">
            <a:miter lim="400000"/>
          </a:ln>
        </p:spPr>
      </p:pic>
      <p:pic>
        <p:nvPicPr>
          <p:cNvPr id="69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" y="12347820"/>
            <a:ext cx="24556842" cy="1432484"/>
          </a:xfrm>
          <a:prstGeom prst="rect">
            <a:avLst/>
          </a:prstGeom>
          <a:ln w="3175">
            <a:miter lim="400000"/>
          </a:ln>
        </p:spPr>
      </p:pic>
      <p:sp>
        <p:nvSpPr>
          <p:cNvPr id="70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Vertik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Illustration-7.jpg"/>
          <p:cNvSpPr/>
          <p:nvPr>
            <p:ph type="pic" sz="quarter" idx="13"/>
          </p:nvPr>
        </p:nvSpPr>
        <p:spPr>
          <a:xfrm>
            <a:off x="12419707" y="2384226"/>
            <a:ext cx="5625705" cy="866626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78" name="Titeltext"/>
          <p:cNvSpPr txBox="1"/>
          <p:nvPr>
            <p:ph type="title"/>
          </p:nvPr>
        </p:nvSpPr>
        <p:spPr>
          <a:xfrm>
            <a:off x="6338589" y="894564"/>
            <a:ext cx="5625704" cy="4205885"/>
          </a:xfrm>
          <a:prstGeom prst="rect">
            <a:avLst/>
          </a:prstGeom>
        </p:spPr>
        <p:txBody>
          <a:bodyPr/>
          <a:lstStyle>
            <a:lvl1pPr>
              <a:defRPr sz="8000"/>
            </a:lvl1pPr>
          </a:lstStyle>
          <a:p>
            <a:pPr/>
            <a:r>
              <a:t>Titeltext</a:t>
            </a:r>
          </a:p>
        </p:txBody>
      </p:sp>
      <p:sp>
        <p:nvSpPr>
          <p:cNvPr id="79" name="Brödtext nivå ett…"/>
          <p:cNvSpPr txBox="1"/>
          <p:nvPr>
            <p:ph type="body" sz="quarter" idx="1"/>
          </p:nvPr>
        </p:nvSpPr>
        <p:spPr>
          <a:xfrm>
            <a:off x="6338589" y="5207604"/>
            <a:ext cx="5625704" cy="43398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80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- Vertikalt (Orang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88" name="Illustration-7.jpg"/>
          <p:cNvSpPr/>
          <p:nvPr>
            <p:ph type="pic" sz="quarter" idx="13"/>
          </p:nvPr>
        </p:nvSpPr>
        <p:spPr>
          <a:xfrm>
            <a:off x="12419707" y="2384226"/>
            <a:ext cx="5625705" cy="866626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89" name="Titeltext"/>
          <p:cNvSpPr txBox="1"/>
          <p:nvPr>
            <p:ph type="title"/>
          </p:nvPr>
        </p:nvSpPr>
        <p:spPr>
          <a:xfrm>
            <a:off x="6338589" y="894564"/>
            <a:ext cx="5625704" cy="4205885"/>
          </a:xfrm>
          <a:prstGeom prst="rect">
            <a:avLst/>
          </a:prstGeom>
        </p:spPr>
        <p:txBody>
          <a:bodyPr/>
          <a:lstStyle>
            <a:lvl1pPr>
              <a:defRPr sz="8000"/>
            </a:lvl1pPr>
          </a:lstStyle>
          <a:p>
            <a:pPr/>
            <a:r>
              <a:t>Titeltext</a:t>
            </a:r>
          </a:p>
        </p:txBody>
      </p:sp>
      <p:sp>
        <p:nvSpPr>
          <p:cNvPr id="90" name="Brödtext nivå ett…"/>
          <p:cNvSpPr txBox="1"/>
          <p:nvPr>
            <p:ph type="body" sz="quarter" idx="1"/>
          </p:nvPr>
        </p:nvSpPr>
        <p:spPr>
          <a:xfrm>
            <a:off x="6338589" y="5207604"/>
            <a:ext cx="5625704" cy="43398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91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0215" y="234049"/>
            <a:ext cx="3104943" cy="712170"/>
          </a:xfrm>
          <a:prstGeom prst="rect">
            <a:avLst/>
          </a:prstGeom>
          <a:ln w="3175">
            <a:miter lim="400000"/>
          </a:ln>
        </p:spPr>
      </p:pic>
      <p:pic>
        <p:nvPicPr>
          <p:cNvPr id="92" name="KD_wave_keynote_presentation_CompA2-CompB1_190404.png" descr="KD_wave_keynote_presentation_CompA2-CompB1_19040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-1" y="12347820"/>
            <a:ext cx="24556842" cy="1432484"/>
          </a:xfrm>
          <a:prstGeom prst="rect">
            <a:avLst/>
          </a:prstGeom>
          <a:ln w="3175">
            <a:miter lim="400000"/>
          </a:ln>
        </p:spPr>
      </p:pic>
      <p:sp>
        <p:nvSpPr>
          <p:cNvPr id="93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ch pun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Titeltext"/>
          <p:cNvSpPr txBox="1"/>
          <p:nvPr>
            <p:ph type="title"/>
          </p:nvPr>
        </p:nvSpPr>
        <p:spPr>
          <a:xfrm>
            <a:off x="6338589" y="1982390"/>
            <a:ext cx="11706822" cy="2277071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101" name="Brödtext nivå ett…"/>
          <p:cNvSpPr txBox="1"/>
          <p:nvPr>
            <p:ph type="body" sz="half" idx="1"/>
          </p:nvPr>
        </p:nvSpPr>
        <p:spPr>
          <a:xfrm>
            <a:off x="6338589" y="4446984"/>
            <a:ext cx="11706822" cy="6630294"/>
          </a:xfrm>
          <a:prstGeom prst="rect">
            <a:avLst/>
          </a:prstGeom>
        </p:spPr>
        <p:txBody>
          <a:bodyPr anchor="ctr"/>
          <a:lstStyle>
            <a:lvl1pPr marL="583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1pPr>
            <a:lvl2pPr marL="10279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2pPr>
            <a:lvl3pPr marL="1472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3pPr>
            <a:lvl4pPr marL="19169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4pPr>
            <a:lvl5pPr marL="2361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02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6" Type="http://schemas.openxmlformats.org/officeDocument/2006/relationships/slideLayout" Target="../slideLayouts/slideLayout2.xml"/><Relationship Id="rId7" Type="http://schemas.openxmlformats.org/officeDocument/2006/relationships/slideLayout" Target="../slideLayouts/slideLayout3.xml"/><Relationship Id="rId8" Type="http://schemas.openxmlformats.org/officeDocument/2006/relationships/slideLayout" Target="../slideLayouts/slideLayout4.xml"/><Relationship Id="rId9" Type="http://schemas.openxmlformats.org/officeDocument/2006/relationships/slideLayout" Target="../slideLayouts/slideLayout5.xml"/><Relationship Id="rId10" Type="http://schemas.openxmlformats.org/officeDocument/2006/relationships/slideLayout" Target="../slideLayouts/slideLayout6.xml"/><Relationship Id="rId11" Type="http://schemas.openxmlformats.org/officeDocument/2006/relationships/slideLayout" Target="../slideLayouts/slideLayout7.xml"/><Relationship Id="rId12" Type="http://schemas.openxmlformats.org/officeDocument/2006/relationships/slideLayout" Target="../slideLayouts/slideLayout8.xml"/><Relationship Id="rId13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15.xml"/><Relationship Id="rId20" Type="http://schemas.openxmlformats.org/officeDocument/2006/relationships/slideLayout" Target="../slideLayouts/slideLayout16.xml"/><Relationship Id="rId21" Type="http://schemas.openxmlformats.org/officeDocument/2006/relationships/slideLayout" Target="../slideLayouts/slideLayout17.xml"/><Relationship Id="rId22" Type="http://schemas.openxmlformats.org/officeDocument/2006/relationships/slideLayout" Target="../slideLayouts/slideLayout18.xml"/><Relationship Id="rId23" Type="http://schemas.openxmlformats.org/officeDocument/2006/relationships/slideLayout" Target="../slideLayouts/slideLayout19.xml"/><Relationship Id="rId24" Type="http://schemas.openxmlformats.org/officeDocument/2006/relationships/slideLayout" Target="../slideLayouts/slideLayout20.xml"/><Relationship Id="rId25" Type="http://schemas.openxmlformats.org/officeDocument/2006/relationships/slideLayout" Target="../slideLayouts/slideLayout21.xml"/><Relationship Id="rId26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4.xml"/><Relationship Id="rId29" Type="http://schemas.openxmlformats.org/officeDocument/2006/relationships/slideLayout" Target="../slideLayouts/slideLayout25.xml"/><Relationship Id="rId30" Type="http://schemas.openxmlformats.org/officeDocument/2006/relationships/slideLayout" Target="../slideLayouts/slideLayout26.xml"/><Relationship Id="rId31" Type="http://schemas.openxmlformats.org/officeDocument/2006/relationships/slideLayout" Target="../slideLayouts/slideLayout27.xml"/><Relationship Id="rId32" Type="http://schemas.openxmlformats.org/officeDocument/2006/relationships/slideLayout" Target="../slideLayouts/slideLayout28.xml"/><Relationship Id="rId33" Type="http://schemas.openxmlformats.org/officeDocument/2006/relationships/slideLayout" Target="../slideLayouts/slideLayout29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3" name="Titeltext"/>
          <p:cNvSpPr txBox="1"/>
          <p:nvPr>
            <p:ph type="title"/>
          </p:nvPr>
        </p:nvSpPr>
        <p:spPr>
          <a:xfrm>
            <a:off x="6673453" y="3442394"/>
            <a:ext cx="11037095" cy="3482579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b">
            <a:normAutofit fontScale="100000" lnSpcReduction="0"/>
          </a:bodyPr>
          <a:lstStyle/>
          <a:p>
            <a:pPr/>
            <a:r>
              <a:t>Titeltext</a:t>
            </a:r>
          </a:p>
        </p:txBody>
      </p:sp>
      <p:sp>
        <p:nvSpPr>
          <p:cNvPr id="4" name="Brödtext nivå ett…"/>
          <p:cNvSpPr txBox="1"/>
          <p:nvPr>
            <p:ph type="body" idx="1"/>
          </p:nvPr>
        </p:nvSpPr>
        <p:spPr>
          <a:xfrm>
            <a:off x="6673453" y="7032128"/>
            <a:ext cx="11037095" cy="1192115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normAutofit fontScale="100000" lnSpcReduction="0"/>
          </a:bodyPr>
          <a:lstStyle/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pic>
        <p:nvPicPr>
          <p:cNvPr id="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30215" y="234049"/>
            <a:ext cx="3104943" cy="712170"/>
          </a:xfrm>
          <a:prstGeom prst="rect">
            <a:avLst/>
          </a:prstGeom>
          <a:ln w="3175">
            <a:miter lim="400000"/>
          </a:ln>
        </p:spPr>
      </p:pic>
      <p:pic>
        <p:nvPicPr>
          <p:cNvPr id="6" name="KD_wave_keynote_presentation_CompB2-CompB1_190404.png" descr="KD_wave_keynote_presentation_CompB2-CompB1_190404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0" y="12290561"/>
            <a:ext cx="24488180" cy="1428478"/>
          </a:xfrm>
          <a:prstGeom prst="rect">
            <a:avLst/>
          </a:prstGeom>
          <a:ln w="3175">
            <a:miter lim="400000"/>
          </a:ln>
        </p:spPr>
      </p:pic>
      <p:sp>
        <p:nvSpPr>
          <p:cNvPr id="7" name="Diabildsnummer"/>
          <p:cNvSpPr txBox="1"/>
          <p:nvPr>
            <p:ph type="sldNum" sz="quarter" idx="2"/>
          </p:nvPr>
        </p:nvSpPr>
        <p:spPr>
          <a:xfrm>
            <a:off x="12001398" y="11519296"/>
            <a:ext cx="374060" cy="379927"/>
          </a:xfrm>
          <a:prstGeom prst="rect">
            <a:avLst/>
          </a:prstGeom>
          <a:ln w="3175">
            <a:miter lim="400000"/>
          </a:ln>
        </p:spPr>
        <p:txBody>
          <a:bodyPr wrap="none" lIns="53578" tIns="53578" rIns="53578" bIns="53578">
            <a:spAutoFit/>
          </a:bodyPr>
          <a:lstStyle>
            <a:lvl1pPr>
              <a:defRPr b="0" sz="1800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5"/>
    <p:sldLayoutId id="2147483650" r:id="rId6"/>
    <p:sldLayoutId id="2147483651" r:id="rId7"/>
    <p:sldLayoutId id="2147483652" r:id="rId8"/>
    <p:sldLayoutId id="2147483653" r:id="rId9"/>
    <p:sldLayoutId id="2147483654" r:id="rId10"/>
    <p:sldLayoutId id="2147483655" r:id="rId11"/>
    <p:sldLayoutId id="2147483656" r:id="rId12"/>
    <p:sldLayoutId id="2147483657" r:id="rId13"/>
    <p:sldLayoutId id="2147483658" r:id="rId14"/>
    <p:sldLayoutId id="2147483659" r:id="rId15"/>
    <p:sldLayoutId id="2147483660" r:id="rId16"/>
    <p:sldLayoutId id="2147483661" r:id="rId17"/>
    <p:sldLayoutId id="2147483662" r:id="rId18"/>
    <p:sldLayoutId id="2147483663" r:id="rId19"/>
    <p:sldLayoutId id="2147483664" r:id="rId20"/>
    <p:sldLayoutId id="2147483665" r:id="rId21"/>
    <p:sldLayoutId id="2147483666" r:id="rId22"/>
    <p:sldLayoutId id="2147483667" r:id="rId23"/>
    <p:sldLayoutId id="2147483668" r:id="rId24"/>
    <p:sldLayoutId id="2147483669" r:id="rId25"/>
    <p:sldLayoutId id="2147483670" r:id="rId26"/>
    <p:sldLayoutId id="2147483671" r:id="rId27"/>
    <p:sldLayoutId id="2147483672" r:id="rId28"/>
    <p:sldLayoutId id="2147483673" r:id="rId29"/>
    <p:sldLayoutId id="2147483674" r:id="rId30"/>
    <p:sldLayoutId id="2147483675" r:id="rId31"/>
    <p:sldLayoutId id="2147483676" r:id="rId32"/>
    <p:sldLayoutId id="2147483677" r:id="rId33"/>
  </p:sldLayoutIdLst>
  <p:transition xmlns:p14="http://schemas.microsoft.com/office/powerpoint/2010/main" spd="med" advClick="1"/>
  <p:txStyles>
    <p:title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1pPr>
      <a:lvl2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2pPr>
      <a:lvl3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3pPr>
      <a:lvl4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4pPr>
      <a:lvl5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5pPr>
      <a:lvl6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6pPr>
      <a:lvl7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7pPr>
      <a:lvl8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8pPr>
      <a:lvl9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9pPr>
    </p:titleStyle>
    <p:bodyStyle>
      <a:lvl1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1pPr>
      <a:lvl2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2pPr>
      <a:lvl3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3pPr>
      <a:lvl4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4pPr>
      <a:lvl5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5pPr>
      <a:lvl6pPr marL="0" marR="0" indent="3556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6pPr>
      <a:lvl7pPr marL="0" marR="0" indent="7112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7pPr>
      <a:lvl8pPr marL="0" marR="0" indent="10668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8pPr>
      <a:lvl9pPr marL="0" marR="0" indent="14224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9pPr>
    </p:bodyStyle>
    <p:otherStyle>
      <a:lvl1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1pPr>
      <a:lvl2pPr marL="0" marR="0" indent="2286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2pPr>
      <a:lvl3pPr marL="0" marR="0" indent="4572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3pPr>
      <a:lvl4pPr marL="0" marR="0" indent="6858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4pPr>
      <a:lvl5pPr marL="0" marR="0" indent="9144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5pPr>
      <a:lvl6pPr marL="0" marR="0" indent="11430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6pPr>
      <a:lvl7pPr marL="0" marR="0" indent="13716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7pPr>
      <a:lvl8pPr marL="0" marR="0" indent="16002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8pPr>
      <a:lvl9pPr marL="0" marR="0" indent="18288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Titel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314" name="Brödtext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Source Sans Pro Regular"/>
        <a:ea typeface="Source Sans Pro Regular"/>
        <a:cs typeface="Source Sans Pro Regular"/>
      </a:majorFont>
      <a:minorFont>
        <a:latin typeface="Source Sans Pro Regular"/>
        <a:ea typeface="Source Sans Pro Regular"/>
        <a:cs typeface="Source Sans Pro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3578" tIns="53578" rIns="53578" bIns="53578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3578" tIns="53578" rIns="53578" bIns="53578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Source Sans Pro Regular"/>
        <a:ea typeface="Source Sans Pro Regular"/>
        <a:cs typeface="Source Sans Pro Regular"/>
      </a:majorFont>
      <a:minorFont>
        <a:latin typeface="Source Sans Pro Regular"/>
        <a:ea typeface="Source Sans Pro Regular"/>
        <a:cs typeface="Source Sans Pro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3578" tIns="53578" rIns="53578" bIns="53578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3578" tIns="53578" rIns="53578" bIns="53578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