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Shape 340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41" name="Shape 341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/Relationships>
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1.png"/></Relationships>
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1.png"/></Relationships>
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Relationship Id="rId3" Type="http://schemas.openxmlformats.org/officeDocument/2006/relationships/image" Target="../media/image1.png"/></Relationships>
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4.png"/></Relationships>
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el och undertitel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15" name="Brödtext nivå ett…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1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 och punkter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122" name="Titeltext"/>
          <p:cNvSpPr txBox="1"/>
          <p:nvPr>
            <p:ph type="title"/>
          </p:nvPr>
        </p:nvSpPr>
        <p:spPr>
          <a:xfrm>
            <a:off x="3380580" y="2276474"/>
            <a:ext cx="6243640" cy="1214439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123" name="Brödtext nivå ett…"/>
          <p:cNvSpPr txBox="1"/>
          <p:nvPr>
            <p:ph type="body" sz="quarter" idx="1"/>
          </p:nvPr>
        </p:nvSpPr>
        <p:spPr>
          <a:xfrm>
            <a:off x="3380580" y="3590925"/>
            <a:ext cx="6243640" cy="3536157"/>
          </a:xfrm>
          <a:prstGeom prst="rect">
            <a:avLst/>
          </a:prstGeom>
        </p:spPr>
        <p:txBody>
          <a:bodyPr anchor="ctr"/>
          <a:lstStyle>
            <a:lvl1pPr marL="388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1pPr>
            <a:lvl2pPr marL="8334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2pPr>
            <a:lvl3pPr marL="1277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3pPr>
            <a:lvl4pPr marL="17224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4pPr>
            <a:lvl5pPr marL="2166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124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6091" y="9023904"/>
            <a:ext cx="13096982" cy="763991"/>
          </a:xfrm>
          <a:prstGeom prst="rect">
            <a:avLst/>
          </a:prstGeom>
          <a:ln w="3175">
            <a:miter lim="400000"/>
          </a:ln>
        </p:spPr>
      </p:pic>
      <p:pic>
        <p:nvPicPr>
          <p:cNvPr id="125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47" y="124825"/>
            <a:ext cx="1655971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12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, punkter och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134" name="Illustration-10.jpg"/>
          <p:cNvSpPr/>
          <p:nvPr>
            <p:ph type="pic" sz="quarter" idx="13"/>
          </p:nvPr>
        </p:nvSpPr>
        <p:spPr>
          <a:xfrm>
            <a:off x="6623843" y="3590924"/>
            <a:ext cx="3000377" cy="353615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5" name="Titeltext"/>
          <p:cNvSpPr txBox="1"/>
          <p:nvPr>
            <p:ph type="title"/>
          </p:nvPr>
        </p:nvSpPr>
        <p:spPr>
          <a:xfrm>
            <a:off x="3380580" y="2276474"/>
            <a:ext cx="6243640" cy="1214439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136" name="Brödtext nivå ett…"/>
          <p:cNvSpPr txBox="1"/>
          <p:nvPr>
            <p:ph type="body" sz="quarter" idx="1"/>
          </p:nvPr>
        </p:nvSpPr>
        <p:spPr>
          <a:xfrm>
            <a:off x="3380580" y="3590925"/>
            <a:ext cx="3000377" cy="3536157"/>
          </a:xfrm>
          <a:prstGeom prst="rect">
            <a:avLst/>
          </a:prstGeom>
        </p:spPr>
        <p:txBody>
          <a:bodyPr anchor="ctr"/>
          <a:lstStyle>
            <a:lvl1pPr marL="2939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000000"/>
                </a:solidFill>
              </a:defRPr>
            </a:lvl1pPr>
            <a:lvl2pPr marL="6368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000000"/>
                </a:solidFill>
              </a:defRPr>
            </a:lvl2pPr>
            <a:lvl3pPr marL="9797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000000"/>
                </a:solidFill>
              </a:defRPr>
            </a:lvl3pPr>
            <a:lvl4pPr marL="13226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000000"/>
                </a:solidFill>
              </a:defRPr>
            </a:lvl4pPr>
            <a:lvl5pPr marL="16655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137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847" y="124825"/>
            <a:ext cx="1655971" cy="379825"/>
          </a:xfrm>
          <a:prstGeom prst="rect">
            <a:avLst/>
          </a:prstGeom>
          <a:ln w="3175">
            <a:miter lim="400000"/>
          </a:ln>
        </p:spPr>
      </p:pic>
      <p:pic>
        <p:nvPicPr>
          <p:cNvPr id="138" name="KD_wave_keynote_presentation_CompB2-CompB1_190404.png" descr="KD_wave_keynote_presentation_CompB2-CompB1_19040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27782" y="9010299"/>
            <a:ext cx="13060363" cy="761856"/>
          </a:xfrm>
          <a:prstGeom prst="rect">
            <a:avLst/>
          </a:prstGeom>
          <a:ln w="3175">
            <a:miter lim="400000"/>
          </a:ln>
        </p:spPr>
      </p:pic>
      <p:sp>
        <p:nvSpPr>
          <p:cNvPr id="139" name="Diabildsnummer"/>
          <p:cNvSpPr txBox="1"/>
          <p:nvPr>
            <p:ph type="sldNum" sz="quarter" idx="2"/>
          </p:nvPr>
        </p:nvSpPr>
        <p:spPr>
          <a:xfrm>
            <a:off x="6380835" y="7362825"/>
            <a:ext cx="239320" cy="23495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, punkter och bild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147" name="Illustration-10.jpg"/>
          <p:cNvSpPr/>
          <p:nvPr>
            <p:ph type="pic" sz="quarter" idx="13"/>
          </p:nvPr>
        </p:nvSpPr>
        <p:spPr>
          <a:xfrm>
            <a:off x="6623843" y="3590924"/>
            <a:ext cx="3000377" cy="353615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8" name="Titeltext"/>
          <p:cNvSpPr txBox="1"/>
          <p:nvPr>
            <p:ph type="title"/>
          </p:nvPr>
        </p:nvSpPr>
        <p:spPr>
          <a:xfrm>
            <a:off x="3380580" y="2276474"/>
            <a:ext cx="6243640" cy="1214439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149" name="Brödtext nivå ett…"/>
          <p:cNvSpPr txBox="1"/>
          <p:nvPr>
            <p:ph type="body" sz="quarter" idx="1"/>
          </p:nvPr>
        </p:nvSpPr>
        <p:spPr>
          <a:xfrm>
            <a:off x="3380580" y="3590925"/>
            <a:ext cx="3000377" cy="3536157"/>
          </a:xfrm>
          <a:prstGeom prst="rect">
            <a:avLst/>
          </a:prstGeom>
        </p:spPr>
        <p:txBody>
          <a:bodyPr anchor="ctr"/>
          <a:lstStyle>
            <a:lvl1pPr marL="2939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000000"/>
                </a:solidFill>
              </a:defRPr>
            </a:lvl1pPr>
            <a:lvl2pPr marL="6368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000000"/>
                </a:solidFill>
              </a:defRPr>
            </a:lvl2pPr>
            <a:lvl3pPr marL="9797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000000"/>
                </a:solidFill>
              </a:defRPr>
            </a:lvl3pPr>
            <a:lvl4pPr marL="13226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000000"/>
                </a:solidFill>
              </a:defRPr>
            </a:lvl4pPr>
            <a:lvl5pPr marL="16655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150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6091" y="9023904"/>
            <a:ext cx="13096982" cy="763991"/>
          </a:xfrm>
          <a:prstGeom prst="rect">
            <a:avLst/>
          </a:prstGeom>
          <a:ln w="3175">
            <a:miter lim="400000"/>
          </a:ln>
        </p:spPr>
      </p:pic>
      <p:pic>
        <p:nvPicPr>
          <p:cNvPr id="151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47" y="124825"/>
            <a:ext cx="1655971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152" name="Diabildsnummer"/>
          <p:cNvSpPr txBox="1"/>
          <p:nvPr>
            <p:ph type="sldNum" sz="quarter" idx="2"/>
          </p:nvPr>
        </p:nvSpPr>
        <p:spPr>
          <a:xfrm>
            <a:off x="6380835" y="7362825"/>
            <a:ext cx="239320" cy="23495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un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160" name="Brödtext nivå ett…"/>
          <p:cNvSpPr txBox="1"/>
          <p:nvPr>
            <p:ph type="body" sz="quarter" idx="1"/>
          </p:nvPr>
        </p:nvSpPr>
        <p:spPr>
          <a:xfrm>
            <a:off x="3380580" y="2847974"/>
            <a:ext cx="6243640" cy="4057652"/>
          </a:xfrm>
          <a:prstGeom prst="rect">
            <a:avLst/>
          </a:prstGeom>
        </p:spPr>
        <p:txBody>
          <a:bodyPr anchor="ctr"/>
          <a:lstStyle>
            <a:lvl1pPr marL="388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1pPr>
            <a:lvl2pPr marL="8334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2pPr>
            <a:lvl3pPr marL="1277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3pPr>
            <a:lvl4pPr marL="17224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4pPr>
            <a:lvl5pPr marL="2166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161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847" y="124825"/>
            <a:ext cx="1655971" cy="379825"/>
          </a:xfrm>
          <a:prstGeom prst="rect">
            <a:avLst/>
          </a:prstGeom>
          <a:ln w="3175">
            <a:miter lim="400000"/>
          </a:ln>
        </p:spPr>
      </p:pic>
      <p:pic>
        <p:nvPicPr>
          <p:cNvPr id="162" name="KD_wave_keynote_presentation_CompB2-CompB1_190404.png" descr="KD_wave_keynote_presentation_CompB2-CompB1_19040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27782" y="9010299"/>
            <a:ext cx="13060363" cy="761856"/>
          </a:xfrm>
          <a:prstGeom prst="rect">
            <a:avLst/>
          </a:prstGeom>
          <a:ln w="3175">
            <a:miter lim="400000"/>
          </a:ln>
        </p:spPr>
      </p:pic>
      <p:sp>
        <p:nvSpPr>
          <p:cNvPr id="163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unkter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171" name="Brödtext nivå ett…"/>
          <p:cNvSpPr txBox="1"/>
          <p:nvPr>
            <p:ph type="body" sz="quarter" idx="1"/>
          </p:nvPr>
        </p:nvSpPr>
        <p:spPr>
          <a:xfrm>
            <a:off x="3380580" y="2847974"/>
            <a:ext cx="6243640" cy="4057652"/>
          </a:xfrm>
          <a:prstGeom prst="rect">
            <a:avLst/>
          </a:prstGeom>
        </p:spPr>
        <p:txBody>
          <a:bodyPr anchor="ctr"/>
          <a:lstStyle>
            <a:lvl1pPr marL="388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1pPr>
            <a:lvl2pPr marL="8334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2pPr>
            <a:lvl3pPr marL="1277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3pPr>
            <a:lvl4pPr marL="17224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4pPr>
            <a:lvl5pPr marL="2166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172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6091" y="9023904"/>
            <a:ext cx="13096982" cy="763991"/>
          </a:xfrm>
          <a:prstGeom prst="rect">
            <a:avLst/>
          </a:prstGeom>
          <a:ln w="3175">
            <a:miter lim="400000"/>
          </a:ln>
        </p:spPr>
      </p:pic>
      <p:pic>
        <p:nvPicPr>
          <p:cNvPr id="173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47" y="124825"/>
            <a:ext cx="1655971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174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 - 3 per s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182" name="Illustration-2.jpg"/>
          <p:cNvSpPr/>
          <p:nvPr>
            <p:ph type="pic" sz="quarter" idx="13"/>
          </p:nvPr>
        </p:nvSpPr>
        <p:spPr>
          <a:xfrm>
            <a:off x="6623843" y="4998243"/>
            <a:ext cx="3000377" cy="212169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83" name="Illustration-1.jpg"/>
          <p:cNvSpPr/>
          <p:nvPr>
            <p:ph type="pic" sz="quarter" idx="14"/>
          </p:nvPr>
        </p:nvSpPr>
        <p:spPr>
          <a:xfrm>
            <a:off x="6623843" y="2633662"/>
            <a:ext cx="3000376" cy="212169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84" name="Illustration-7.jpg"/>
          <p:cNvSpPr/>
          <p:nvPr>
            <p:ph type="pic" sz="quarter" idx="15"/>
          </p:nvPr>
        </p:nvSpPr>
        <p:spPr>
          <a:xfrm>
            <a:off x="3380580" y="2633662"/>
            <a:ext cx="3000377" cy="448627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pic>
        <p:nvPicPr>
          <p:cNvPr id="185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847" y="124825"/>
            <a:ext cx="1655971" cy="379825"/>
          </a:xfrm>
          <a:prstGeom prst="rect">
            <a:avLst/>
          </a:prstGeom>
          <a:ln w="3175">
            <a:miter lim="400000"/>
          </a:ln>
        </p:spPr>
      </p:pic>
      <p:pic>
        <p:nvPicPr>
          <p:cNvPr id="186" name="KD_wave_keynote_presentation_CompB2-CompB1_190404.png" descr="KD_wave_keynote_presentation_CompB2-CompB1_19040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27782" y="9010299"/>
            <a:ext cx="13060363" cy="761856"/>
          </a:xfrm>
          <a:prstGeom prst="rect">
            <a:avLst/>
          </a:prstGeom>
          <a:ln w="3175">
            <a:miter lim="400000"/>
          </a:ln>
        </p:spPr>
      </p:pic>
      <p:sp>
        <p:nvSpPr>
          <p:cNvPr id="187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 - 3 per sida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195" name="Illustration-2.jpg"/>
          <p:cNvSpPr/>
          <p:nvPr>
            <p:ph type="pic" sz="quarter" idx="13"/>
          </p:nvPr>
        </p:nvSpPr>
        <p:spPr>
          <a:xfrm>
            <a:off x="6623843" y="4998243"/>
            <a:ext cx="3000377" cy="212169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96" name="Illustration-1.jpg"/>
          <p:cNvSpPr/>
          <p:nvPr>
            <p:ph type="pic" sz="quarter" idx="14"/>
          </p:nvPr>
        </p:nvSpPr>
        <p:spPr>
          <a:xfrm>
            <a:off x="6623843" y="2633662"/>
            <a:ext cx="3000376" cy="212169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97" name="Illustration-7.jpg"/>
          <p:cNvSpPr/>
          <p:nvPr>
            <p:ph type="pic" sz="quarter" idx="15"/>
          </p:nvPr>
        </p:nvSpPr>
        <p:spPr>
          <a:xfrm>
            <a:off x="3380580" y="2633662"/>
            <a:ext cx="3000377" cy="448627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pic>
        <p:nvPicPr>
          <p:cNvPr id="198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6091" y="9023904"/>
            <a:ext cx="13096982" cy="763991"/>
          </a:xfrm>
          <a:prstGeom prst="rect">
            <a:avLst/>
          </a:prstGeom>
          <a:ln w="3175">
            <a:miter lim="400000"/>
          </a:ln>
        </p:spPr>
      </p:pic>
      <p:pic>
        <p:nvPicPr>
          <p:cNvPr id="199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47" y="124825"/>
            <a:ext cx="1655971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200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208" name="–Johnny Appleseed"/>
          <p:cNvSpPr txBox="1"/>
          <p:nvPr>
            <p:ph type="body" sz="quarter" idx="13"/>
          </p:nvPr>
        </p:nvSpPr>
        <p:spPr>
          <a:xfrm>
            <a:off x="3559175" y="5712618"/>
            <a:ext cx="5886451" cy="37465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i="1" sz="2000">
                <a:solidFill>
                  <a:srgbClr val="000000"/>
                </a:solidFill>
              </a:defRPr>
            </a:lvl1pPr>
          </a:lstStyle>
          <a:p>
            <a:pPr/>
            <a:r>
              <a:t>–Johnny Appleseed</a:t>
            </a:r>
          </a:p>
        </p:txBody>
      </p:sp>
      <p:sp>
        <p:nvSpPr>
          <p:cNvPr id="209" name="”Skriv ett citat här.”"/>
          <p:cNvSpPr txBox="1"/>
          <p:nvPr>
            <p:ph type="body" sz="quarter" idx="14"/>
          </p:nvPr>
        </p:nvSpPr>
        <p:spPr>
          <a:xfrm>
            <a:off x="3559175" y="4435474"/>
            <a:ext cx="5886451" cy="539751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3000">
                <a:solidFill>
                  <a:srgbClr val="000000"/>
                </a:solidFill>
              </a:defRPr>
            </a:lvl1pPr>
          </a:lstStyle>
          <a:p>
            <a:pPr/>
            <a:r>
              <a:t>”Skriv ett citat här.” </a:t>
            </a:r>
          </a:p>
        </p:txBody>
      </p:sp>
      <p:pic>
        <p:nvPicPr>
          <p:cNvPr id="210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847" y="124825"/>
            <a:ext cx="1655971" cy="379825"/>
          </a:xfrm>
          <a:prstGeom prst="rect">
            <a:avLst/>
          </a:prstGeom>
          <a:ln w="3175">
            <a:miter lim="400000"/>
          </a:ln>
        </p:spPr>
      </p:pic>
      <p:pic>
        <p:nvPicPr>
          <p:cNvPr id="211" name="KD_wave_keynote_presentation_CompB2-CompB1_190404.png" descr="KD_wave_keynote_presentation_CompB2-CompB1_19040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27782" y="9010299"/>
            <a:ext cx="13060363" cy="761856"/>
          </a:xfrm>
          <a:prstGeom prst="rect">
            <a:avLst/>
          </a:prstGeom>
          <a:ln w="3175">
            <a:miter lim="400000"/>
          </a:ln>
        </p:spPr>
      </p:pic>
      <p:sp>
        <p:nvSpPr>
          <p:cNvPr id="212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itat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220" name="–Johnny Appleseed"/>
          <p:cNvSpPr txBox="1"/>
          <p:nvPr>
            <p:ph type="body" sz="quarter" idx="13"/>
          </p:nvPr>
        </p:nvSpPr>
        <p:spPr>
          <a:xfrm>
            <a:off x="3559175" y="5712618"/>
            <a:ext cx="5886451" cy="374651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i="1" sz="2000">
                <a:solidFill>
                  <a:srgbClr val="000000"/>
                </a:solidFill>
              </a:defRPr>
            </a:lvl1pPr>
          </a:lstStyle>
          <a:p>
            <a:pPr/>
            <a:r>
              <a:t>–Johnny Appleseed</a:t>
            </a:r>
          </a:p>
        </p:txBody>
      </p:sp>
      <p:sp>
        <p:nvSpPr>
          <p:cNvPr id="221" name="”Skriv ett citat här.”"/>
          <p:cNvSpPr txBox="1"/>
          <p:nvPr>
            <p:ph type="body" sz="quarter" idx="14"/>
          </p:nvPr>
        </p:nvSpPr>
        <p:spPr>
          <a:xfrm>
            <a:off x="3559175" y="4435474"/>
            <a:ext cx="5886451" cy="539751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3000">
                <a:solidFill>
                  <a:srgbClr val="000000"/>
                </a:solidFill>
              </a:defRPr>
            </a:lvl1pPr>
          </a:lstStyle>
          <a:p>
            <a:pPr/>
            <a:r>
              <a:t>”Skriv ett citat här.” </a:t>
            </a:r>
          </a:p>
        </p:txBody>
      </p:sp>
      <p:pic>
        <p:nvPicPr>
          <p:cNvPr id="222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6091" y="9023904"/>
            <a:ext cx="13096982" cy="763991"/>
          </a:xfrm>
          <a:prstGeom prst="rect">
            <a:avLst/>
          </a:prstGeom>
          <a:ln w="3175">
            <a:miter lim="400000"/>
          </a:ln>
        </p:spPr>
      </p:pic>
      <p:pic>
        <p:nvPicPr>
          <p:cNvPr id="223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47" y="124825"/>
            <a:ext cx="1655971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224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232" name="Illustration-3.jpg"/>
          <p:cNvSpPr/>
          <p:nvPr>
            <p:ph type="pic" sz="half" idx="13"/>
          </p:nvPr>
        </p:nvSpPr>
        <p:spPr>
          <a:xfrm>
            <a:off x="2844799" y="2133599"/>
            <a:ext cx="7315201" cy="548640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pic>
        <p:nvPicPr>
          <p:cNvPr id="233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847" y="124825"/>
            <a:ext cx="1655971" cy="379825"/>
          </a:xfrm>
          <a:prstGeom prst="rect">
            <a:avLst/>
          </a:prstGeom>
          <a:ln w="3175">
            <a:miter lim="400000"/>
          </a:ln>
        </p:spPr>
      </p:pic>
      <p:pic>
        <p:nvPicPr>
          <p:cNvPr id="234" name="KD_wave_keynote_presentation_CompB2-CompB1_190404.png" descr="KD_wave_keynote_presentation_CompB2-CompB1_19040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27782" y="9010299"/>
            <a:ext cx="13060363" cy="761856"/>
          </a:xfrm>
          <a:prstGeom prst="rect">
            <a:avLst/>
          </a:prstGeom>
          <a:ln w="3175">
            <a:miter lim="400000"/>
          </a:ln>
        </p:spPr>
      </p:pic>
      <p:sp>
        <p:nvSpPr>
          <p:cNvPr id="235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 och undertitel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24" name="Titel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25" name="Brödtext nivå ett…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26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6091" y="9023904"/>
            <a:ext cx="13096982" cy="763991"/>
          </a:xfrm>
          <a:prstGeom prst="rect">
            <a:avLst/>
          </a:prstGeom>
          <a:ln w="3175">
            <a:miter lim="400000"/>
          </a:ln>
        </p:spPr>
      </p:pic>
      <p:pic>
        <p:nvPicPr>
          <p:cNvPr id="27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47" y="124825"/>
            <a:ext cx="1655971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28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243" name="Illustration-3.jpg"/>
          <p:cNvSpPr/>
          <p:nvPr>
            <p:ph type="pic" sz="half" idx="13"/>
          </p:nvPr>
        </p:nvSpPr>
        <p:spPr>
          <a:xfrm>
            <a:off x="2844799" y="2133599"/>
            <a:ext cx="7315201" cy="548640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pic>
        <p:nvPicPr>
          <p:cNvPr id="244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6091" y="9023904"/>
            <a:ext cx="13096982" cy="763991"/>
          </a:xfrm>
          <a:prstGeom prst="rect">
            <a:avLst/>
          </a:prstGeom>
          <a:ln w="3175">
            <a:miter lim="400000"/>
          </a:ln>
        </p:spPr>
      </p:pic>
      <p:pic>
        <p:nvPicPr>
          <p:cNvPr id="245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47" y="124825"/>
            <a:ext cx="1655971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24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pic>
        <p:nvPicPr>
          <p:cNvPr id="254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847" y="124825"/>
            <a:ext cx="1655971" cy="379825"/>
          </a:xfrm>
          <a:prstGeom prst="rect">
            <a:avLst/>
          </a:prstGeom>
          <a:ln w="3175">
            <a:miter lim="400000"/>
          </a:ln>
        </p:spPr>
      </p:pic>
      <p:pic>
        <p:nvPicPr>
          <p:cNvPr id="255" name="KD_wave_keynote_presentation_CompB2-CompB1_190404.png" descr="KD_wave_keynote_presentation_CompB2-CompB1_19040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27782" y="9010299"/>
            <a:ext cx="13060363" cy="761856"/>
          </a:xfrm>
          <a:prstGeom prst="rect">
            <a:avLst/>
          </a:prstGeom>
          <a:ln w="3175">
            <a:miter lim="400000"/>
          </a:ln>
        </p:spPr>
      </p:pic>
      <p:sp>
        <p:nvSpPr>
          <p:cNvPr id="25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pic>
        <p:nvPicPr>
          <p:cNvPr id="264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6091" y="9023904"/>
            <a:ext cx="13096982" cy="763991"/>
          </a:xfrm>
          <a:prstGeom prst="rect">
            <a:avLst/>
          </a:prstGeom>
          <a:ln w="3175">
            <a:miter lim="400000"/>
          </a:ln>
        </p:spPr>
      </p:pic>
      <p:pic>
        <p:nvPicPr>
          <p:cNvPr id="265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47" y="124825"/>
            <a:ext cx="1655971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26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(Grå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274" name="Titeltext"/>
          <p:cNvSpPr txBox="1"/>
          <p:nvPr>
            <p:ph type="title"/>
          </p:nvPr>
        </p:nvSpPr>
        <p:spPr>
          <a:xfrm>
            <a:off x="3380580" y="4269581"/>
            <a:ext cx="6243640" cy="1214438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pic>
        <p:nvPicPr>
          <p:cNvPr id="275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847" y="124825"/>
            <a:ext cx="1655971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27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(Cya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grafiskt_element_fimbakgrund_calm_cyan.jpg" descr="grafiskt_element_fimbakgrund_calm_cyan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284" name="Titeltext"/>
          <p:cNvSpPr txBox="1"/>
          <p:nvPr>
            <p:ph type="title"/>
          </p:nvPr>
        </p:nvSpPr>
        <p:spPr>
          <a:xfrm>
            <a:off x="3380580" y="4269581"/>
            <a:ext cx="6243640" cy="1214438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pic>
        <p:nvPicPr>
          <p:cNvPr id="285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847" y="124825"/>
            <a:ext cx="1655971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28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(Gråblå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grafiskt_element_fimbakgrund_deep_blue.jpg" descr="grafiskt_element_fimbakgrund_deep_blu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294" name="Titeltext"/>
          <p:cNvSpPr txBox="1"/>
          <p:nvPr>
            <p:ph type="title"/>
          </p:nvPr>
        </p:nvSpPr>
        <p:spPr>
          <a:xfrm>
            <a:off x="3380580" y="4269581"/>
            <a:ext cx="6243640" cy="1214438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pic>
        <p:nvPicPr>
          <p:cNvPr id="295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847" y="124825"/>
            <a:ext cx="1655971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29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" name="grafiskt_element_fimbakgrund_happy_orange.jpg" descr="grafiskt_element_fimbakgrund_happy_orang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304" name="Titeltext"/>
          <p:cNvSpPr txBox="1"/>
          <p:nvPr>
            <p:ph type="title"/>
          </p:nvPr>
        </p:nvSpPr>
        <p:spPr>
          <a:xfrm>
            <a:off x="3380580" y="4269581"/>
            <a:ext cx="6243640" cy="1214438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pic>
        <p:nvPicPr>
          <p:cNvPr id="305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847" y="124825"/>
            <a:ext cx="1655971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30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(Rö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3" name="grafiskt_element_fimbakgrund_light_magenta.jpg" descr="grafiskt_element_fimbakgrund_light_magent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314" name="Titeltext"/>
          <p:cNvSpPr txBox="1"/>
          <p:nvPr>
            <p:ph type="title"/>
          </p:nvPr>
        </p:nvSpPr>
        <p:spPr>
          <a:xfrm>
            <a:off x="3380580" y="4269581"/>
            <a:ext cx="6243640" cy="1214438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pic>
        <p:nvPicPr>
          <p:cNvPr id="315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847" y="124825"/>
            <a:ext cx="1655971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31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Logg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3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pic>
        <p:nvPicPr>
          <p:cNvPr id="324" name="KD_logo_main_PCG_170216.png" descr="KD_logo_main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286586" y="3176693"/>
            <a:ext cx="2431628" cy="3400214"/>
          </a:xfrm>
          <a:prstGeom prst="rect">
            <a:avLst/>
          </a:prstGeom>
          <a:ln w="3175">
            <a:miter lim="400000"/>
          </a:ln>
        </p:spPr>
      </p:pic>
      <p:sp>
        <p:nvSpPr>
          <p:cNvPr id="325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Hel skärm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2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22781" y="1344025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333" name="Illustration-3.jpg"/>
          <p:cNvSpPr/>
          <p:nvPr>
            <p:ph type="pic" idx="13"/>
          </p:nvPr>
        </p:nvSpPr>
        <p:spPr>
          <a:xfrm>
            <a:off x="-2197167" y="-41388"/>
            <a:ext cx="17399331" cy="983631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4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 - Horisontel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pic>
        <p:nvPicPr>
          <p:cNvPr id="36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847" y="124825"/>
            <a:ext cx="1655971" cy="379825"/>
          </a:xfrm>
          <a:prstGeom prst="rect">
            <a:avLst/>
          </a:prstGeom>
          <a:ln w="3175">
            <a:miter lim="400000"/>
          </a:ln>
        </p:spPr>
      </p:pic>
      <p:pic>
        <p:nvPicPr>
          <p:cNvPr id="37" name="KD_wave_keynote_presentation_CompB2-CompB1_190404.png" descr="KD_wave_keynote_presentation_CompB2-CompB1_19040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27782" y="9010299"/>
            <a:ext cx="13060363" cy="761856"/>
          </a:xfrm>
          <a:prstGeom prst="rect">
            <a:avLst/>
          </a:prstGeom>
          <a:ln w="3175">
            <a:miter lim="400000"/>
          </a:ln>
        </p:spPr>
      </p:pic>
      <p:sp>
        <p:nvSpPr>
          <p:cNvPr id="38" name="Illustration-8.jpg"/>
          <p:cNvSpPr/>
          <p:nvPr>
            <p:ph type="pic" sz="quarter" idx="13"/>
          </p:nvPr>
        </p:nvSpPr>
        <p:spPr>
          <a:xfrm>
            <a:off x="3759199" y="2512218"/>
            <a:ext cx="5486402" cy="332184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9" name="Titeltext"/>
          <p:cNvSpPr txBox="1"/>
          <p:nvPr>
            <p:ph type="title"/>
          </p:nvPr>
        </p:nvSpPr>
        <p:spPr>
          <a:xfrm>
            <a:off x="3559175" y="5912643"/>
            <a:ext cx="5886451" cy="800101"/>
          </a:xfrm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40" name="Brödtext nivå ett…"/>
          <p:cNvSpPr txBox="1"/>
          <p:nvPr>
            <p:ph type="body" sz="quarter" idx="1"/>
          </p:nvPr>
        </p:nvSpPr>
        <p:spPr>
          <a:xfrm>
            <a:off x="3559175" y="6719887"/>
            <a:ext cx="5886451" cy="63579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41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 - Horisontellt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49" name="Titeltext"/>
          <p:cNvSpPr txBox="1"/>
          <p:nvPr>
            <p:ph type="title"/>
          </p:nvPr>
        </p:nvSpPr>
        <p:spPr>
          <a:xfrm>
            <a:off x="3559175" y="5912643"/>
            <a:ext cx="5886451" cy="800101"/>
          </a:xfrm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50" name="Brödtext nivå ett…"/>
          <p:cNvSpPr txBox="1"/>
          <p:nvPr>
            <p:ph type="body" sz="quarter" idx="1"/>
          </p:nvPr>
        </p:nvSpPr>
        <p:spPr>
          <a:xfrm>
            <a:off x="3559175" y="6719887"/>
            <a:ext cx="5886451" cy="63579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51" name="Illustration-8.jpg"/>
          <p:cNvSpPr/>
          <p:nvPr>
            <p:ph type="pic" sz="quarter" idx="13"/>
          </p:nvPr>
        </p:nvSpPr>
        <p:spPr>
          <a:xfrm>
            <a:off x="3759199" y="2512218"/>
            <a:ext cx="5486402" cy="332184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pic>
        <p:nvPicPr>
          <p:cNvPr id="52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6091" y="9023904"/>
            <a:ext cx="13096982" cy="763991"/>
          </a:xfrm>
          <a:prstGeom prst="rect">
            <a:avLst/>
          </a:prstGeom>
          <a:ln w="3175">
            <a:miter lim="400000"/>
          </a:ln>
        </p:spPr>
      </p:pic>
      <p:pic>
        <p:nvPicPr>
          <p:cNvPr id="53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47" y="124825"/>
            <a:ext cx="1655971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54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 - Centrer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62" name="Titeltext"/>
          <p:cNvSpPr txBox="1"/>
          <p:nvPr>
            <p:ph type="title"/>
          </p:nvPr>
        </p:nvSpPr>
        <p:spPr>
          <a:xfrm>
            <a:off x="3559175" y="3948112"/>
            <a:ext cx="5886451" cy="1857376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pic>
        <p:nvPicPr>
          <p:cNvPr id="63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847" y="124825"/>
            <a:ext cx="1655971" cy="379825"/>
          </a:xfrm>
          <a:prstGeom prst="rect">
            <a:avLst/>
          </a:prstGeom>
          <a:ln w="3175">
            <a:miter lim="400000"/>
          </a:ln>
        </p:spPr>
      </p:pic>
      <p:pic>
        <p:nvPicPr>
          <p:cNvPr id="64" name="KD_wave_keynote_presentation_CompB2-CompB1_190404.png" descr="KD_wave_keynote_presentation_CompB2-CompB1_19040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27782" y="9010299"/>
            <a:ext cx="13060363" cy="761856"/>
          </a:xfrm>
          <a:prstGeom prst="rect">
            <a:avLst/>
          </a:prstGeom>
          <a:ln w="3175">
            <a:miter lim="400000"/>
          </a:ln>
        </p:spPr>
      </p:pic>
      <p:sp>
        <p:nvSpPr>
          <p:cNvPr id="65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 - Centrerad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73" name="Titeltext"/>
          <p:cNvSpPr txBox="1"/>
          <p:nvPr>
            <p:ph type="title"/>
          </p:nvPr>
        </p:nvSpPr>
        <p:spPr>
          <a:xfrm>
            <a:off x="3559175" y="3948112"/>
            <a:ext cx="5886451" cy="1857376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pic>
        <p:nvPicPr>
          <p:cNvPr id="74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6091" y="9023904"/>
            <a:ext cx="13096982" cy="763991"/>
          </a:xfrm>
          <a:prstGeom prst="rect">
            <a:avLst/>
          </a:prstGeom>
          <a:ln w="3175">
            <a:miter lim="400000"/>
          </a:ln>
        </p:spPr>
      </p:pic>
      <p:pic>
        <p:nvPicPr>
          <p:cNvPr id="75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47" y="124825"/>
            <a:ext cx="1655971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7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 - Vertik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84" name="Illustration-7.jpg"/>
          <p:cNvSpPr/>
          <p:nvPr>
            <p:ph type="pic" sz="quarter" idx="13"/>
          </p:nvPr>
        </p:nvSpPr>
        <p:spPr>
          <a:xfrm>
            <a:off x="6623844" y="2490787"/>
            <a:ext cx="3000376" cy="462200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5" name="Titeltext"/>
          <p:cNvSpPr txBox="1"/>
          <p:nvPr>
            <p:ph type="title"/>
          </p:nvPr>
        </p:nvSpPr>
        <p:spPr>
          <a:xfrm>
            <a:off x="3380580" y="1696301"/>
            <a:ext cx="3000377" cy="2243138"/>
          </a:xfrm>
          <a:prstGeom prst="rect">
            <a:avLst/>
          </a:prstGeom>
        </p:spPr>
        <p:txBody>
          <a:bodyPr/>
          <a:lstStyle>
            <a:lvl1pPr>
              <a:defRPr sz="5600"/>
            </a:lvl1pPr>
          </a:lstStyle>
          <a:p>
            <a:pPr/>
            <a:r>
              <a:t>Titeltext</a:t>
            </a:r>
          </a:p>
        </p:txBody>
      </p:sp>
      <p:sp>
        <p:nvSpPr>
          <p:cNvPr id="86" name="Brödtext nivå ett…"/>
          <p:cNvSpPr txBox="1"/>
          <p:nvPr>
            <p:ph type="body" sz="quarter" idx="1"/>
          </p:nvPr>
        </p:nvSpPr>
        <p:spPr>
          <a:xfrm>
            <a:off x="3380580" y="3996588"/>
            <a:ext cx="3000377" cy="231457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87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847" y="124825"/>
            <a:ext cx="1655971" cy="379825"/>
          </a:xfrm>
          <a:prstGeom prst="rect">
            <a:avLst/>
          </a:prstGeom>
          <a:ln w="3175">
            <a:miter lim="400000"/>
          </a:ln>
        </p:spPr>
      </p:pic>
      <p:pic>
        <p:nvPicPr>
          <p:cNvPr id="88" name="KD_wave_keynote_presentation_CompB2-CompB1_190404.png" descr="KD_wave_keynote_presentation_CompB2-CompB1_19040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27782" y="9010299"/>
            <a:ext cx="13060363" cy="761856"/>
          </a:xfrm>
          <a:prstGeom prst="rect">
            <a:avLst/>
          </a:prstGeom>
          <a:ln w="3175">
            <a:miter lim="400000"/>
          </a:ln>
        </p:spPr>
      </p:pic>
      <p:sp>
        <p:nvSpPr>
          <p:cNvPr id="89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 - Vertikalt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97" name="Illustration-7.jpg"/>
          <p:cNvSpPr/>
          <p:nvPr>
            <p:ph type="pic" sz="quarter" idx="13"/>
          </p:nvPr>
        </p:nvSpPr>
        <p:spPr>
          <a:xfrm>
            <a:off x="6623844" y="2490787"/>
            <a:ext cx="3000376" cy="462200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98" name="Titeltext"/>
          <p:cNvSpPr txBox="1"/>
          <p:nvPr>
            <p:ph type="title"/>
          </p:nvPr>
        </p:nvSpPr>
        <p:spPr>
          <a:xfrm>
            <a:off x="3380580" y="1696301"/>
            <a:ext cx="3000377" cy="2243138"/>
          </a:xfrm>
          <a:prstGeom prst="rect">
            <a:avLst/>
          </a:prstGeom>
        </p:spPr>
        <p:txBody>
          <a:bodyPr/>
          <a:lstStyle>
            <a:lvl1pPr>
              <a:defRPr sz="5600"/>
            </a:lvl1pPr>
          </a:lstStyle>
          <a:p>
            <a:pPr/>
            <a:r>
              <a:t>Titeltext</a:t>
            </a:r>
          </a:p>
        </p:txBody>
      </p:sp>
      <p:sp>
        <p:nvSpPr>
          <p:cNvPr id="99" name="Brödtext nivå ett…"/>
          <p:cNvSpPr txBox="1"/>
          <p:nvPr>
            <p:ph type="body" sz="quarter" idx="1"/>
          </p:nvPr>
        </p:nvSpPr>
        <p:spPr>
          <a:xfrm>
            <a:off x="3380580" y="3996588"/>
            <a:ext cx="3000377" cy="231457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100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46091" y="9023904"/>
            <a:ext cx="13096982" cy="763991"/>
          </a:xfrm>
          <a:prstGeom prst="rect">
            <a:avLst/>
          </a:prstGeom>
          <a:ln w="3175">
            <a:miter lim="400000"/>
          </a:ln>
        </p:spPr>
      </p:pic>
      <p:pic>
        <p:nvPicPr>
          <p:cNvPr id="101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5847" y="124825"/>
            <a:ext cx="1655971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102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 och pun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50981" y="-46977"/>
            <a:ext cx="17506761" cy="9847554"/>
          </a:xfrm>
          <a:prstGeom prst="rect">
            <a:avLst/>
          </a:prstGeom>
          <a:ln w="3175">
            <a:miter lim="400000"/>
          </a:ln>
        </p:spPr>
      </p:pic>
      <p:sp>
        <p:nvSpPr>
          <p:cNvPr id="110" name="Titeltext"/>
          <p:cNvSpPr txBox="1"/>
          <p:nvPr>
            <p:ph type="title"/>
          </p:nvPr>
        </p:nvSpPr>
        <p:spPr>
          <a:xfrm>
            <a:off x="3380580" y="2276474"/>
            <a:ext cx="6243640" cy="1214439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111" name="Brödtext nivå ett…"/>
          <p:cNvSpPr txBox="1"/>
          <p:nvPr>
            <p:ph type="body" sz="quarter" idx="1"/>
          </p:nvPr>
        </p:nvSpPr>
        <p:spPr>
          <a:xfrm>
            <a:off x="3380580" y="3590925"/>
            <a:ext cx="6243640" cy="3536157"/>
          </a:xfrm>
          <a:prstGeom prst="rect">
            <a:avLst/>
          </a:prstGeom>
        </p:spPr>
        <p:txBody>
          <a:bodyPr anchor="ctr"/>
          <a:lstStyle>
            <a:lvl1pPr marL="388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1pPr>
            <a:lvl2pPr marL="8334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2pPr>
            <a:lvl3pPr marL="1277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3pPr>
            <a:lvl4pPr marL="17224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4pPr>
            <a:lvl5pPr marL="2166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112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847" y="124825"/>
            <a:ext cx="1655971" cy="379825"/>
          </a:xfrm>
          <a:prstGeom prst="rect">
            <a:avLst/>
          </a:prstGeom>
          <a:ln w="3175">
            <a:miter lim="400000"/>
          </a:ln>
        </p:spPr>
      </p:pic>
      <p:pic>
        <p:nvPicPr>
          <p:cNvPr id="113" name="KD_wave_keynote_presentation_CompB2-CompB1_190404.png" descr="KD_wave_keynote_presentation_CompB2-CompB1_19040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27782" y="9010299"/>
            <a:ext cx="13060363" cy="761856"/>
          </a:xfrm>
          <a:prstGeom prst="rect">
            <a:avLst/>
          </a:prstGeom>
          <a:ln w="3175">
            <a:miter lim="400000"/>
          </a:ln>
        </p:spPr>
      </p:pic>
      <p:sp>
        <p:nvSpPr>
          <p:cNvPr id="114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6" Type="http://schemas.openxmlformats.org/officeDocument/2006/relationships/slideLayout" Target="../slideLayouts/slideLayout2.xml"/><Relationship Id="rId7" Type="http://schemas.openxmlformats.org/officeDocument/2006/relationships/slideLayout" Target="../slideLayouts/slideLayout3.xml"/><Relationship Id="rId8" Type="http://schemas.openxmlformats.org/officeDocument/2006/relationships/slideLayout" Target="../slideLayouts/slideLayout4.xml"/><Relationship Id="rId9" Type="http://schemas.openxmlformats.org/officeDocument/2006/relationships/slideLayout" Target="../slideLayouts/slideLayout5.xml"/><Relationship Id="rId10" Type="http://schemas.openxmlformats.org/officeDocument/2006/relationships/slideLayout" Target="../slideLayouts/slideLayout6.xml"/><Relationship Id="rId11" Type="http://schemas.openxmlformats.org/officeDocument/2006/relationships/slideLayout" Target="../slideLayouts/slideLayout7.xml"/><Relationship Id="rId12" Type="http://schemas.openxmlformats.org/officeDocument/2006/relationships/slideLayout" Target="../slideLayouts/slideLayout8.xml"/><Relationship Id="rId13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0.xml"/><Relationship Id="rId15" Type="http://schemas.openxmlformats.org/officeDocument/2006/relationships/slideLayout" Target="../slideLayouts/slideLayout11.xml"/><Relationship Id="rId16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15.xml"/><Relationship Id="rId20" Type="http://schemas.openxmlformats.org/officeDocument/2006/relationships/slideLayout" Target="../slideLayouts/slideLayout16.xml"/><Relationship Id="rId21" Type="http://schemas.openxmlformats.org/officeDocument/2006/relationships/slideLayout" Target="../slideLayouts/slideLayout17.xml"/><Relationship Id="rId22" Type="http://schemas.openxmlformats.org/officeDocument/2006/relationships/slideLayout" Target="../slideLayouts/slideLayout18.xml"/><Relationship Id="rId23" Type="http://schemas.openxmlformats.org/officeDocument/2006/relationships/slideLayout" Target="../slideLayouts/slideLayout19.xml"/><Relationship Id="rId24" Type="http://schemas.openxmlformats.org/officeDocument/2006/relationships/slideLayout" Target="../slideLayouts/slideLayout20.xml"/><Relationship Id="rId25" Type="http://schemas.openxmlformats.org/officeDocument/2006/relationships/slideLayout" Target="../slideLayouts/slideLayout21.xml"/><Relationship Id="rId26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4.xml"/><Relationship Id="rId29" Type="http://schemas.openxmlformats.org/officeDocument/2006/relationships/slideLayout" Target="../slideLayouts/slideLayout25.xml"/><Relationship Id="rId30" Type="http://schemas.openxmlformats.org/officeDocument/2006/relationships/slideLayout" Target="../slideLayouts/slideLayout26.xml"/><Relationship Id="rId31" Type="http://schemas.openxmlformats.org/officeDocument/2006/relationships/slideLayout" Target="../slideLayouts/slideLayout27.xml"/><Relationship Id="rId32" Type="http://schemas.openxmlformats.org/officeDocument/2006/relationships/slideLayout" Target="../slideLayouts/slideLayout28.xml"/><Relationship Id="rId33" Type="http://schemas.openxmlformats.org/officeDocument/2006/relationships/slideLayout" Target="../slideLayouts/slideLayout2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44753" y="-43474"/>
            <a:ext cx="17494305" cy="9840548"/>
          </a:xfrm>
          <a:prstGeom prst="rect">
            <a:avLst/>
          </a:prstGeom>
          <a:ln w="3175">
            <a:miter lim="400000"/>
          </a:ln>
        </p:spPr>
      </p:pic>
      <p:sp>
        <p:nvSpPr>
          <p:cNvPr id="3" name="Titeltext"/>
          <p:cNvSpPr txBox="1"/>
          <p:nvPr>
            <p:ph type="title"/>
          </p:nvPr>
        </p:nvSpPr>
        <p:spPr>
          <a:xfrm>
            <a:off x="3559175" y="3055143"/>
            <a:ext cx="5886451" cy="185737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8575" tIns="28575" rIns="28575" bIns="28575" anchor="b">
            <a:normAutofit fontScale="100000" lnSpcReduction="0"/>
          </a:bodyPr>
          <a:lstStyle/>
          <a:p>
            <a:pPr/>
            <a:r>
              <a:t>Titeltext</a:t>
            </a:r>
          </a:p>
        </p:txBody>
      </p:sp>
      <p:sp>
        <p:nvSpPr>
          <p:cNvPr id="4" name="Brödtext nivå ett…"/>
          <p:cNvSpPr txBox="1"/>
          <p:nvPr>
            <p:ph type="body" idx="1"/>
          </p:nvPr>
        </p:nvSpPr>
        <p:spPr>
          <a:xfrm>
            <a:off x="3559175" y="4969668"/>
            <a:ext cx="5886451" cy="635795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8575" tIns="28575" rIns="28575" bIns="28575">
            <a:normAutofit fontScale="100000" lnSpcReduction="0"/>
          </a:bodyPr>
          <a:lstStyle/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5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5847" y="124825"/>
            <a:ext cx="1655971" cy="379825"/>
          </a:xfrm>
          <a:prstGeom prst="rect">
            <a:avLst/>
          </a:prstGeom>
          <a:ln w="3175">
            <a:miter lim="400000"/>
          </a:ln>
        </p:spPr>
      </p:pic>
      <p:pic>
        <p:nvPicPr>
          <p:cNvPr id="6" name="KD_wave_keynote_presentation_CompB2-CompB1_190404.png" descr="KD_wave_keynote_presentation_CompB2-CompB1_19040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27782" y="9010299"/>
            <a:ext cx="13060363" cy="761856"/>
          </a:xfrm>
          <a:prstGeom prst="rect">
            <a:avLst/>
          </a:prstGeom>
          <a:ln w="3175">
            <a:miter lim="400000"/>
          </a:ln>
        </p:spPr>
      </p:pic>
      <p:sp>
        <p:nvSpPr>
          <p:cNvPr id="7" name="Diabildsnummer"/>
          <p:cNvSpPr txBox="1"/>
          <p:nvPr>
            <p:ph type="sldNum" sz="quarter" idx="2"/>
          </p:nvPr>
        </p:nvSpPr>
        <p:spPr>
          <a:xfrm>
            <a:off x="6380835" y="7362825"/>
            <a:ext cx="239320" cy="243230"/>
          </a:xfrm>
          <a:prstGeom prst="rect">
            <a:avLst/>
          </a:prstGeom>
          <a:ln w="3175">
            <a:miter lim="400000"/>
          </a:ln>
        </p:spPr>
        <p:txBody>
          <a:bodyPr wrap="none" lIns="28575" tIns="28575" rIns="28575" bIns="28575">
            <a:spAutoFit/>
          </a:bodyPr>
          <a:lstStyle>
            <a:lvl1pPr>
              <a:defRPr b="0" sz="1200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0" r:id="rId16"/>
    <p:sldLayoutId id="2147483661" r:id="rId17"/>
    <p:sldLayoutId id="2147483662" r:id="rId18"/>
    <p:sldLayoutId id="2147483663" r:id="rId19"/>
    <p:sldLayoutId id="2147483664" r:id="rId20"/>
    <p:sldLayoutId id="2147483665" r:id="rId21"/>
    <p:sldLayoutId id="2147483666" r:id="rId22"/>
    <p:sldLayoutId id="2147483667" r:id="rId23"/>
    <p:sldLayoutId id="2147483668" r:id="rId24"/>
    <p:sldLayoutId id="2147483669" r:id="rId25"/>
    <p:sldLayoutId id="2147483670" r:id="rId26"/>
    <p:sldLayoutId id="2147483671" r:id="rId27"/>
    <p:sldLayoutId id="2147483672" r:id="rId28"/>
    <p:sldLayoutId id="2147483673" r:id="rId29"/>
    <p:sldLayoutId id="2147483674" r:id="rId30"/>
    <p:sldLayoutId id="2147483675" r:id="rId31"/>
    <p:sldLayoutId id="2147483676" r:id="rId32"/>
    <p:sldLayoutId id="2147483677" r:id="rId3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9pPr>
    </p:titleStyle>
    <p:body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1pPr>
      <a:lvl2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2pPr>
      <a:lvl3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3pPr>
      <a:lvl4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4pPr>
      <a:lvl5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5pPr>
      <a:lvl6pPr marL="0" marR="0" indent="355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6pPr>
      <a:lvl7pPr marL="0" marR="0" indent="711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7pPr>
      <a:lvl8pPr marL="0" marR="0" indent="1066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8pPr>
      <a:lvl9pPr marL="0" marR="0" indent="1422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Titel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 defTabSz="496570">
              <a:defRPr sz="6460"/>
            </a:pPr>
          </a:p>
        </p:txBody>
      </p:sp>
      <p:sp>
        <p:nvSpPr>
          <p:cNvPr id="344" name="Brödtext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Source Sans Pro Regular"/>
        <a:ea typeface="Source Sans Pro Regular"/>
        <a:cs typeface="Source Sans Pro Regular"/>
      </a:majorFont>
      <a:minorFont>
        <a:latin typeface="Source Sans Pro Regular"/>
        <a:ea typeface="Source Sans Pro Regular"/>
        <a:cs typeface="Source Sans Pro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Source Sans Pro Regular"/>
        <a:ea typeface="Source Sans Pro Regular"/>
        <a:cs typeface="Source Sans Pro Regular"/>
      </a:majorFont>
      <a:minorFont>
        <a:latin typeface="Source Sans Pro Regular"/>
        <a:ea typeface="Source Sans Pro Regular"/>
        <a:cs typeface="Source Sans Pro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