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5" name="Shape 315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2.png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2.png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2.png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4.png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 och under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15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punkter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14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15" name="Brödtext nivå ett…"/>
          <p:cNvSpPr txBox="1"/>
          <p:nvPr>
            <p:ph type="body" sz="half" idx="1"/>
          </p:nvPr>
        </p:nvSpPr>
        <p:spPr>
          <a:xfrm>
            <a:off x="6338589" y="4446984"/>
            <a:ext cx="11706822" cy="6630294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16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11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11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r o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Illustration-10.jpg"/>
          <p:cNvSpPr/>
          <p:nvPr>
            <p:ph type="pic" sz="quarter" idx="13"/>
          </p:nvPr>
        </p:nvSpPr>
        <p:spPr>
          <a:xfrm>
            <a:off x="12419706" y="4446983"/>
            <a:ext cx="5625705" cy="663029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6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27" name="Brödtext nivå ett…"/>
          <p:cNvSpPr txBox="1"/>
          <p:nvPr>
            <p:ph type="body" sz="quarter" idx="1"/>
          </p:nvPr>
        </p:nvSpPr>
        <p:spPr>
          <a:xfrm>
            <a:off x="6338589" y="4446984"/>
            <a:ext cx="5625704" cy="6630294"/>
          </a:xfrm>
          <a:prstGeom prst="rect">
            <a:avLst/>
          </a:prstGeom>
        </p:spPr>
        <p:txBody>
          <a:bodyPr anchor="ctr"/>
          <a:lstStyle>
            <a:lvl1pPr marL="4408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1pPr>
            <a:lvl2pPr marL="7837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2pPr>
            <a:lvl3pPr marL="11266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3pPr>
            <a:lvl4pPr marL="14695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4pPr>
            <a:lvl5pPr marL="18124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28" name="Diabildsnummer"/>
          <p:cNvSpPr txBox="1"/>
          <p:nvPr>
            <p:ph type="sldNum" sz="quarter" idx="2"/>
          </p:nvPr>
        </p:nvSpPr>
        <p:spPr>
          <a:xfrm>
            <a:off x="12001398" y="11519296"/>
            <a:ext cx="374060" cy="386558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, punkter och bild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36" name="Illustration-10.jpg"/>
          <p:cNvSpPr/>
          <p:nvPr>
            <p:ph type="pic" sz="quarter" idx="13"/>
          </p:nvPr>
        </p:nvSpPr>
        <p:spPr>
          <a:xfrm>
            <a:off x="12419706" y="4446983"/>
            <a:ext cx="5625705" cy="663029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7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38" name="Brödtext nivå ett…"/>
          <p:cNvSpPr txBox="1"/>
          <p:nvPr>
            <p:ph type="body" sz="quarter" idx="1"/>
          </p:nvPr>
        </p:nvSpPr>
        <p:spPr>
          <a:xfrm>
            <a:off x="6338589" y="4446984"/>
            <a:ext cx="5625704" cy="6630294"/>
          </a:xfrm>
          <a:prstGeom prst="rect">
            <a:avLst/>
          </a:prstGeom>
        </p:spPr>
        <p:txBody>
          <a:bodyPr anchor="ctr"/>
          <a:lstStyle>
            <a:lvl1pPr marL="4408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1pPr>
            <a:lvl2pPr marL="7837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2pPr>
            <a:lvl3pPr marL="11266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3pPr>
            <a:lvl4pPr marL="14695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4pPr>
            <a:lvl5pPr marL="18124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39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140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141" name="Diabildsnummer"/>
          <p:cNvSpPr txBox="1"/>
          <p:nvPr>
            <p:ph type="sldNum" sz="quarter" idx="2"/>
          </p:nvPr>
        </p:nvSpPr>
        <p:spPr>
          <a:xfrm>
            <a:off x="12001398" y="11519296"/>
            <a:ext cx="374060" cy="386558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Brödtext nivå ett…"/>
          <p:cNvSpPr txBox="1"/>
          <p:nvPr>
            <p:ph type="body" sz="half" idx="1"/>
          </p:nvPr>
        </p:nvSpPr>
        <p:spPr>
          <a:xfrm>
            <a:off x="6338589" y="3053952"/>
            <a:ext cx="11706822" cy="7608096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4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unkter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57" name="Brödtext nivå ett…"/>
          <p:cNvSpPr txBox="1"/>
          <p:nvPr>
            <p:ph type="body" sz="half" idx="1"/>
          </p:nvPr>
        </p:nvSpPr>
        <p:spPr>
          <a:xfrm>
            <a:off x="6338589" y="3053952"/>
            <a:ext cx="11706822" cy="7608096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58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159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16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3 per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Illustration-2.jpg"/>
          <p:cNvSpPr/>
          <p:nvPr>
            <p:ph type="pic" sz="quarter" idx="13"/>
          </p:nvPr>
        </p:nvSpPr>
        <p:spPr>
          <a:xfrm>
            <a:off x="12419707" y="7085707"/>
            <a:ext cx="5625704" cy="39781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68" name="Illustration-1.jpg"/>
          <p:cNvSpPr/>
          <p:nvPr>
            <p:ph type="pic" sz="quarter" idx="14"/>
          </p:nvPr>
        </p:nvSpPr>
        <p:spPr>
          <a:xfrm>
            <a:off x="12419706" y="2652116"/>
            <a:ext cx="5625705" cy="39781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69" name="Illustration-7.jpg"/>
          <p:cNvSpPr/>
          <p:nvPr>
            <p:ph type="pic" sz="quarter" idx="15"/>
          </p:nvPr>
        </p:nvSpPr>
        <p:spPr>
          <a:xfrm>
            <a:off x="6338589" y="2652116"/>
            <a:ext cx="5625704" cy="84117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7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3 per sida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178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179" name="Illustration-2.jpg"/>
          <p:cNvSpPr/>
          <p:nvPr>
            <p:ph type="pic" sz="quarter" idx="13"/>
          </p:nvPr>
        </p:nvSpPr>
        <p:spPr>
          <a:xfrm>
            <a:off x="12419707" y="7085707"/>
            <a:ext cx="5625704" cy="39781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0" name="Illustration-1.jpg"/>
          <p:cNvSpPr/>
          <p:nvPr>
            <p:ph type="pic" sz="quarter" idx="14"/>
          </p:nvPr>
        </p:nvSpPr>
        <p:spPr>
          <a:xfrm>
            <a:off x="12419706" y="2652116"/>
            <a:ext cx="5625705" cy="39781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1" name="Illustration-7.jpg"/>
          <p:cNvSpPr/>
          <p:nvPr>
            <p:ph type="pic" sz="quarter" idx="15"/>
          </p:nvPr>
        </p:nvSpPr>
        <p:spPr>
          <a:xfrm>
            <a:off x="6338589" y="2652116"/>
            <a:ext cx="5625704" cy="84117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18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18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–Johnny Appleseed"/>
          <p:cNvSpPr txBox="1"/>
          <p:nvPr>
            <p:ph type="body" sz="quarter" idx="13"/>
          </p:nvPr>
        </p:nvSpPr>
        <p:spPr>
          <a:xfrm>
            <a:off x="6673453" y="8425160"/>
            <a:ext cx="11037095" cy="58975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3000">
                <a:solidFill>
                  <a:srgbClr val="000000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91" name="”Skriv ett citat här.”"/>
          <p:cNvSpPr txBox="1"/>
          <p:nvPr>
            <p:ph type="body" sz="quarter" idx="14"/>
          </p:nvPr>
        </p:nvSpPr>
        <p:spPr>
          <a:xfrm>
            <a:off x="6673453" y="6133703"/>
            <a:ext cx="11037095" cy="805657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400">
                <a:solidFill>
                  <a:srgbClr val="000000"/>
                </a:solidFill>
              </a:defRPr>
            </a:lvl1pPr>
          </a:lstStyle>
          <a:p>
            <a:pPr/>
            <a:r>
              <a:t>”Skriv ett citat här.” </a:t>
            </a:r>
          </a:p>
        </p:txBody>
      </p:sp>
      <p:sp>
        <p:nvSpPr>
          <p:cNvPr id="19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200" name="–Johnny Appleseed"/>
          <p:cNvSpPr txBox="1"/>
          <p:nvPr>
            <p:ph type="body" sz="quarter" idx="13"/>
          </p:nvPr>
        </p:nvSpPr>
        <p:spPr>
          <a:xfrm>
            <a:off x="6673453" y="8425160"/>
            <a:ext cx="11037095" cy="58975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3000">
                <a:solidFill>
                  <a:srgbClr val="000000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201" name="”Skriv ett citat här.”"/>
          <p:cNvSpPr txBox="1"/>
          <p:nvPr>
            <p:ph type="body" sz="quarter" idx="14"/>
          </p:nvPr>
        </p:nvSpPr>
        <p:spPr>
          <a:xfrm>
            <a:off x="6673453" y="6133703"/>
            <a:ext cx="11037095" cy="805657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400">
                <a:solidFill>
                  <a:srgbClr val="000000"/>
                </a:solidFill>
              </a:defRPr>
            </a:lvl1pPr>
          </a:lstStyle>
          <a:p>
            <a:pPr/>
            <a:r>
              <a:t>”Skriv ett citat här.” </a:t>
            </a:r>
          </a:p>
        </p:txBody>
      </p:sp>
      <p:pic>
        <p:nvPicPr>
          <p:cNvPr id="202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20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0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Illustration-3.jpg"/>
          <p:cNvSpPr/>
          <p:nvPr>
            <p:ph type="pic" idx="13"/>
          </p:nvPr>
        </p:nvSpPr>
        <p:spPr>
          <a:xfrm>
            <a:off x="5333999" y="1714499"/>
            <a:ext cx="13716001" cy="102870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undertitel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24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25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26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2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220" name="Illustration-3.jpg"/>
          <p:cNvSpPr/>
          <p:nvPr>
            <p:ph type="pic" idx="13"/>
          </p:nvPr>
        </p:nvSpPr>
        <p:spPr>
          <a:xfrm>
            <a:off x="5333999" y="1714499"/>
            <a:ext cx="13716001" cy="102870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221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22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2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38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239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4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Gr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4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49" name="Titeltext"/>
          <p:cNvSpPr txBox="1"/>
          <p:nvPr>
            <p:ph type="title"/>
          </p:nvPr>
        </p:nvSpPr>
        <p:spPr>
          <a:xfrm>
            <a:off x="6338589" y="5719464"/>
            <a:ext cx="11706822" cy="2277072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25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Cya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grafiskt_element_fimbakgrund_calm_cyan.jpg" descr="grafiskt_element_fimbakgrund_calm_cya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2" y="-48612"/>
            <a:ext cx="24556843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5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59" name="Titeltext"/>
          <p:cNvSpPr txBox="1"/>
          <p:nvPr>
            <p:ph type="title"/>
          </p:nvPr>
        </p:nvSpPr>
        <p:spPr>
          <a:xfrm>
            <a:off x="6338589" y="5568272"/>
            <a:ext cx="11706822" cy="2277072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26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Gråbl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" name="grafiskt_element_fimbakgrund_deep_blue.jpg" descr="grafiskt_element_fimbakgrund_deep_blu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2" y="-48612"/>
            <a:ext cx="24556843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6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69" name="Titeltext"/>
          <p:cNvSpPr txBox="1"/>
          <p:nvPr>
            <p:ph type="title"/>
          </p:nvPr>
        </p:nvSpPr>
        <p:spPr>
          <a:xfrm>
            <a:off x="6338589" y="5719464"/>
            <a:ext cx="11706822" cy="227707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7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rafiskt_element_fimbakgrund_happy_orange.jpg" descr="grafiskt_element_fimbakgrund_happy_oran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2" y="-48612"/>
            <a:ext cx="24556843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7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79" name="Titeltext"/>
          <p:cNvSpPr txBox="1"/>
          <p:nvPr>
            <p:ph type="title"/>
          </p:nvPr>
        </p:nvSpPr>
        <p:spPr>
          <a:xfrm>
            <a:off x="6338589" y="5719464"/>
            <a:ext cx="11706822" cy="227707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8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2" y="-48612"/>
            <a:ext cx="24556843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8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89" name="Titeltext"/>
          <p:cNvSpPr txBox="1"/>
          <p:nvPr>
            <p:ph type="title"/>
          </p:nvPr>
        </p:nvSpPr>
        <p:spPr>
          <a:xfrm>
            <a:off x="6338589" y="5719464"/>
            <a:ext cx="11706822" cy="227707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9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98" name="KD_logo_main_PCG_170216.png" descr="KD_logo_main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12350" y="3670300"/>
            <a:ext cx="4559300" cy="6375400"/>
          </a:xfrm>
          <a:prstGeom prst="rect">
            <a:avLst/>
          </a:prstGeom>
          <a:ln w="3175">
            <a:miter lim="400000"/>
          </a:ln>
        </p:spPr>
      </p:pic>
      <p:sp>
        <p:nvSpPr>
          <p:cNvPr id="29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Hel skär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Illustration-3.jpg"/>
          <p:cNvSpPr/>
          <p:nvPr>
            <p:ph type="pic" idx="13"/>
          </p:nvPr>
        </p:nvSpPr>
        <p:spPr>
          <a:xfrm>
            <a:off x="-56030" y="-2285979"/>
            <a:ext cx="24479542" cy="183596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30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0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Horisontel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Illustration-8.jpg"/>
          <p:cNvSpPr/>
          <p:nvPr>
            <p:ph type="pic" sz="quarter" idx="13"/>
          </p:nvPr>
        </p:nvSpPr>
        <p:spPr>
          <a:xfrm>
            <a:off x="7048499" y="2424409"/>
            <a:ext cx="10287001" cy="62284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6" name="Titeltext"/>
          <p:cNvSpPr txBox="1"/>
          <p:nvPr>
            <p:ph type="title"/>
          </p:nvPr>
        </p:nvSpPr>
        <p:spPr>
          <a:xfrm>
            <a:off x="6673453" y="8800207"/>
            <a:ext cx="11037095" cy="1500188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37" name="Brödtext nivå ett…"/>
          <p:cNvSpPr txBox="1"/>
          <p:nvPr>
            <p:ph type="body" sz="quarter" idx="1"/>
          </p:nvPr>
        </p:nvSpPr>
        <p:spPr>
          <a:xfrm>
            <a:off x="6673453" y="10313789"/>
            <a:ext cx="11037095" cy="11921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Horisontell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46" name="Titeltext"/>
          <p:cNvSpPr txBox="1"/>
          <p:nvPr>
            <p:ph type="title"/>
          </p:nvPr>
        </p:nvSpPr>
        <p:spPr>
          <a:xfrm>
            <a:off x="6673453" y="8800207"/>
            <a:ext cx="11037095" cy="1500188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47" name="Brödtext nivå ett…"/>
          <p:cNvSpPr txBox="1"/>
          <p:nvPr>
            <p:ph type="body" sz="quarter" idx="1"/>
          </p:nvPr>
        </p:nvSpPr>
        <p:spPr>
          <a:xfrm>
            <a:off x="6673453" y="10313789"/>
            <a:ext cx="11037095" cy="11921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48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49" name="Illustration-8.jpg"/>
          <p:cNvSpPr/>
          <p:nvPr>
            <p:ph type="pic" sz="quarter" idx="13"/>
          </p:nvPr>
        </p:nvSpPr>
        <p:spPr>
          <a:xfrm>
            <a:off x="7048499" y="2424409"/>
            <a:ext cx="10287001" cy="62284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50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51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- Cent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59" name="Titeltext"/>
          <p:cNvSpPr txBox="1"/>
          <p:nvPr>
            <p:ph type="title"/>
          </p:nvPr>
        </p:nvSpPr>
        <p:spPr>
          <a:xfrm>
            <a:off x="6673453" y="5116710"/>
            <a:ext cx="11037095" cy="3482580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60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2290543"/>
            <a:ext cx="24488793" cy="1428514"/>
          </a:xfrm>
          <a:prstGeom prst="rect">
            <a:avLst/>
          </a:prstGeom>
          <a:ln w="3175">
            <a:miter lim="400000"/>
          </a:ln>
        </p:spPr>
      </p:pic>
      <p:pic>
        <p:nvPicPr>
          <p:cNvPr id="61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2290476"/>
            <a:ext cx="24491070" cy="1428647"/>
          </a:xfrm>
          <a:prstGeom prst="rect">
            <a:avLst/>
          </a:prstGeom>
          <a:ln w="3175">
            <a:miter lim="400000"/>
          </a:ln>
        </p:spPr>
      </p:pic>
      <p:pic>
        <p:nvPicPr>
          <p:cNvPr id="6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6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- Centrerad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71" name="Titeltext"/>
          <p:cNvSpPr txBox="1"/>
          <p:nvPr>
            <p:ph type="title"/>
          </p:nvPr>
        </p:nvSpPr>
        <p:spPr>
          <a:xfrm>
            <a:off x="6673453" y="5116710"/>
            <a:ext cx="11037095" cy="3482580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72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7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7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k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Illustration-7.jpg"/>
          <p:cNvSpPr/>
          <p:nvPr>
            <p:ph type="pic" sz="quarter" idx="13"/>
          </p:nvPr>
        </p:nvSpPr>
        <p:spPr>
          <a:xfrm>
            <a:off x="12419707" y="2384226"/>
            <a:ext cx="5625705" cy="86662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2" name="Titeltext"/>
          <p:cNvSpPr txBox="1"/>
          <p:nvPr>
            <p:ph type="title"/>
          </p:nvPr>
        </p:nvSpPr>
        <p:spPr>
          <a:xfrm>
            <a:off x="6338589" y="894564"/>
            <a:ext cx="5625704" cy="4205885"/>
          </a:xfrm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Titeltext</a:t>
            </a:r>
          </a:p>
        </p:txBody>
      </p:sp>
      <p:sp>
        <p:nvSpPr>
          <p:cNvPr id="83" name="Brödtext nivå ett…"/>
          <p:cNvSpPr txBox="1"/>
          <p:nvPr>
            <p:ph type="body" sz="quarter" idx="1"/>
          </p:nvPr>
        </p:nvSpPr>
        <p:spPr>
          <a:xfrm>
            <a:off x="6338589" y="5207604"/>
            <a:ext cx="5625704" cy="43398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8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Vertikal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92" name="Illustration-7.jpg"/>
          <p:cNvSpPr/>
          <p:nvPr>
            <p:ph type="pic" sz="quarter" idx="13"/>
          </p:nvPr>
        </p:nvSpPr>
        <p:spPr>
          <a:xfrm>
            <a:off x="12419707" y="2384226"/>
            <a:ext cx="5625705" cy="86662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3" name="Titeltext"/>
          <p:cNvSpPr txBox="1"/>
          <p:nvPr>
            <p:ph type="title"/>
          </p:nvPr>
        </p:nvSpPr>
        <p:spPr>
          <a:xfrm>
            <a:off x="6338589" y="894564"/>
            <a:ext cx="5625704" cy="4205885"/>
          </a:xfrm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Titeltext</a:t>
            </a:r>
          </a:p>
        </p:txBody>
      </p:sp>
      <p:sp>
        <p:nvSpPr>
          <p:cNvPr id="94" name="Brödtext nivå ett…"/>
          <p:cNvSpPr txBox="1"/>
          <p:nvPr>
            <p:ph type="body" sz="quarter" idx="1"/>
          </p:nvPr>
        </p:nvSpPr>
        <p:spPr>
          <a:xfrm>
            <a:off x="6338589" y="5207604"/>
            <a:ext cx="5625704" cy="43398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95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96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97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05" name="Brödtext nivå ett…"/>
          <p:cNvSpPr txBox="1"/>
          <p:nvPr>
            <p:ph type="body" sz="half" idx="1"/>
          </p:nvPr>
        </p:nvSpPr>
        <p:spPr>
          <a:xfrm>
            <a:off x="6338589" y="4446984"/>
            <a:ext cx="11706822" cy="6630294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0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15.xml"/><Relationship Id="rId20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4.xml"/><Relationship Id="rId29" Type="http://schemas.openxmlformats.org/officeDocument/2006/relationships/slideLayout" Target="../slideLayouts/slideLayout25.xml"/><Relationship Id="rId30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27.xml"/><Relationship Id="rId32" Type="http://schemas.openxmlformats.org/officeDocument/2006/relationships/slideLayout" Target="../slideLayouts/slideLayout28.xml"/><Relationship Id="rId33" Type="http://schemas.openxmlformats.org/officeDocument/2006/relationships/slideLayout" Target="../slideLayouts/slideLayout2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Titeltext"/>
          <p:cNvSpPr txBox="1"/>
          <p:nvPr>
            <p:ph type="title"/>
          </p:nvPr>
        </p:nvSpPr>
        <p:spPr>
          <a:xfrm>
            <a:off x="6673453" y="3442394"/>
            <a:ext cx="11037095" cy="348257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b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4" name="Brödtext nivå ett…"/>
          <p:cNvSpPr txBox="1"/>
          <p:nvPr>
            <p:ph type="body" idx="1"/>
          </p:nvPr>
        </p:nvSpPr>
        <p:spPr>
          <a:xfrm>
            <a:off x="6673453" y="7032128"/>
            <a:ext cx="11037095" cy="119211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normAutofit fontScale="100000" lnSpcReduction="0"/>
          </a:bodyPr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5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12290476"/>
            <a:ext cx="24491070" cy="1428647"/>
          </a:xfrm>
          <a:prstGeom prst="rect">
            <a:avLst/>
          </a:prstGeom>
          <a:ln w="3175">
            <a:miter lim="400000"/>
          </a:ln>
        </p:spPr>
      </p:pic>
      <p:pic>
        <p:nvPicPr>
          <p:cNvPr id="6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983509" y="12707977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Diabildsnummer"/>
          <p:cNvSpPr txBox="1"/>
          <p:nvPr>
            <p:ph type="sldNum" sz="quarter" idx="2"/>
          </p:nvPr>
        </p:nvSpPr>
        <p:spPr>
          <a:xfrm>
            <a:off x="12001398" y="11519296"/>
            <a:ext cx="374060" cy="379927"/>
          </a:xfrm>
          <a:prstGeom prst="rect">
            <a:avLst/>
          </a:prstGeom>
          <a:ln w="3175">
            <a:miter lim="400000"/>
          </a:ln>
        </p:spPr>
        <p:txBody>
          <a:bodyPr wrap="none" lIns="53578" tIns="53578" rIns="53578" bIns="53578">
            <a:spAutoFit/>
          </a:bodyPr>
          <a:lstStyle>
            <a:lvl1pPr>
              <a:defRPr b="0" sz="18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2" r:id="rId18"/>
    <p:sldLayoutId id="2147483663" r:id="rId19"/>
    <p:sldLayoutId id="2147483664" r:id="rId20"/>
    <p:sldLayoutId id="2147483665" r:id="rId21"/>
    <p:sldLayoutId id="2147483666" r:id="rId22"/>
    <p:sldLayoutId id="2147483667" r:id="rId23"/>
    <p:sldLayoutId id="2147483668" r:id="rId24"/>
    <p:sldLayoutId id="2147483669" r:id="rId25"/>
    <p:sldLayoutId id="2147483670" r:id="rId26"/>
    <p:sldLayoutId id="2147483671" r:id="rId27"/>
    <p:sldLayoutId id="2147483672" r:id="rId28"/>
    <p:sldLayoutId id="2147483673" r:id="rId29"/>
    <p:sldLayoutId id="2147483674" r:id="rId30"/>
    <p:sldLayoutId id="2147483675" r:id="rId31"/>
    <p:sldLayoutId id="2147483676" r:id="rId32"/>
    <p:sldLayoutId id="2147483677" r:id="rId33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9pPr>
    </p:titleStyle>
    <p:body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355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711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1066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1422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9pPr>
    </p:bodyStyle>
    <p:other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1pPr>
      <a:lvl2pPr marL="0" marR="0" indent="228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2pPr>
      <a:lvl3pPr marL="0" marR="0" indent="457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3pPr>
      <a:lvl4pPr marL="0" marR="0" indent="685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4pPr>
      <a:lvl5pPr marL="0" marR="0" indent="914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5pPr>
      <a:lvl6pPr marL="0" marR="0" indent="11430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6pPr>
      <a:lvl7pPr marL="0" marR="0" indent="1371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7pPr>
      <a:lvl8pPr marL="0" marR="0" indent="1600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8pPr>
      <a:lvl9pPr marL="0" marR="0" indent="1828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itel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8" name="Brödtex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