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media/image1.jpeg" ContentType="image/jpe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media/image2.jpeg" ContentType="image/jpeg"/>
  <Override PartName="/ppt/theme/theme2.xml" ContentType="application/vnd.openxmlformats-officedocument.them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Source Sans Pro Bold"/>
        <a:ea typeface="Source Sans Pro Bold"/>
        <a:cs typeface="Source Sans Pro Bold"/>
        <a:sym typeface="Source Sans Pro Bold"/>
      </a:defRPr>
    </a:lvl1pPr>
    <a:lvl2pPr marL="0" marR="0" indent="2286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Source Sans Pro Bold"/>
        <a:ea typeface="Source Sans Pro Bold"/>
        <a:cs typeface="Source Sans Pro Bold"/>
        <a:sym typeface="Source Sans Pro Bold"/>
      </a:defRPr>
    </a:lvl2pPr>
    <a:lvl3pPr marL="0" marR="0" indent="4572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Source Sans Pro Bold"/>
        <a:ea typeface="Source Sans Pro Bold"/>
        <a:cs typeface="Source Sans Pro Bold"/>
        <a:sym typeface="Source Sans Pro Bold"/>
      </a:defRPr>
    </a:lvl3pPr>
    <a:lvl4pPr marL="0" marR="0" indent="6858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Source Sans Pro Bold"/>
        <a:ea typeface="Source Sans Pro Bold"/>
        <a:cs typeface="Source Sans Pro Bold"/>
        <a:sym typeface="Source Sans Pro Bold"/>
      </a:defRPr>
    </a:lvl4pPr>
    <a:lvl5pPr marL="0" marR="0" indent="9144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Source Sans Pro Bold"/>
        <a:ea typeface="Source Sans Pro Bold"/>
        <a:cs typeface="Source Sans Pro Bold"/>
        <a:sym typeface="Source Sans Pro Bold"/>
      </a:defRPr>
    </a:lvl5pPr>
    <a:lvl6pPr marL="0" marR="0" indent="11430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Source Sans Pro Bold"/>
        <a:ea typeface="Source Sans Pro Bold"/>
        <a:cs typeface="Source Sans Pro Bold"/>
        <a:sym typeface="Source Sans Pro Bold"/>
      </a:defRPr>
    </a:lvl6pPr>
    <a:lvl7pPr marL="0" marR="0" indent="13716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Source Sans Pro Bold"/>
        <a:ea typeface="Source Sans Pro Bold"/>
        <a:cs typeface="Source Sans Pro Bold"/>
        <a:sym typeface="Source Sans Pro Bold"/>
      </a:defRPr>
    </a:lvl7pPr>
    <a:lvl8pPr marL="0" marR="0" indent="16002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Source Sans Pro Bold"/>
        <a:ea typeface="Source Sans Pro Bold"/>
        <a:cs typeface="Source Sans Pro Bold"/>
        <a:sym typeface="Source Sans Pro Bold"/>
      </a:defRPr>
    </a:lvl8pPr>
    <a:lvl9pPr marL="0" marR="0" indent="1828800" algn="ctr" defTabSz="821531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000" u="none" kumimoji="0" normalizeH="0">
        <a:ln>
          <a:noFill/>
        </a:ln>
        <a:solidFill>
          <a:srgbClr val="000000"/>
        </a:solidFill>
        <a:effectLst/>
        <a:uFillTx/>
        <a:latin typeface="Source Sans Pro Bold"/>
        <a:ea typeface="Source Sans Pro Bold"/>
        <a:cs typeface="Source Sans Pro Bold"/>
        <a:sym typeface="Source Sans Pro Bold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Source Sans Pro Bold"/>
          <a:ea typeface="Source Sans Pro Bold"/>
          <a:cs typeface="Source Sans Pro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Source Sans Pro Bold"/>
          <a:ea typeface="Source Sans Pro Bold"/>
          <a:cs typeface="Source Sans Pro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Source Sans Pro SemiBold"/>
          <a:ea typeface="Source Sans Pro SemiBold"/>
          <a:cs typeface="Source Sans Pro SemiBold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Source Sans Pro SemiBold"/>
          <a:ea typeface="Source Sans Pro SemiBold"/>
          <a:cs typeface="Source Sans Pro SemiBold"/>
        </a:font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Source Sans Pro Light"/>
          <a:ea typeface="Source Sans Pro Light"/>
          <a:cs typeface="Source Sans Pro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n" i="off">
        <a:font>
          <a:latin typeface="Source Sans Pro SemiBold"/>
          <a:ea typeface="Source Sans Pro SemiBold"/>
          <a:cs typeface="Source Sans Pro SemiBold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n" i="off">
        <a:font>
          <a:latin typeface="Source Sans Pro SemiBold"/>
          <a:ea typeface="Source Sans Pro SemiBold"/>
          <a:cs typeface="Source Sans Pro SemiBold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n" i="off">
        <a:font>
          <a:latin typeface="Source Sans Pro SemiBold"/>
          <a:ea typeface="Source Sans Pro SemiBold"/>
          <a:cs typeface="Source Sans Pro SemiBold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Source Sans Pro Bold"/>
          <a:ea typeface="Source Sans Pro Bold"/>
          <a:cs typeface="Source Sans Pro Bold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Source Sans Pro Bold"/>
          <a:ea typeface="Source Sans Pro Bold"/>
          <a:cs typeface="Source Sans Pro Bold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Source Sans Pro Bold"/>
          <a:ea typeface="Source Sans Pro Bold"/>
          <a:cs typeface="Source Sans Pro Bold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Source Sans Pro Bold"/>
          <a:ea typeface="Source Sans Pro Bold"/>
          <a:cs typeface="Source Sans Pro Bold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Source Sans Pro Bold"/>
          <a:ea typeface="Source Sans Pro Bold"/>
          <a:cs typeface="Source Sans Pro Bold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Source Sans Pro Bold"/>
          <a:ea typeface="Source Sans Pro Bold"/>
          <a:cs typeface="Source Sans Pro Bold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Source Sans Pro Bold"/>
          <a:ea typeface="Source Sans Pro Bold"/>
          <a:cs typeface="Source Sans Pro Bold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Source Sans Pro Bold"/>
          <a:ea typeface="Source Sans Pro Bold"/>
          <a:cs typeface="Source Sans Pro Bold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Source Sans Pro Bold"/>
          <a:ea typeface="Source Sans Pro Bold"/>
          <a:cs typeface="Source Sans Pro Bold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Shape 401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02" name="Shape 402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Source Sans Pro Regular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Source Sans Pro Regular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Source Sans Pro Regular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Source Sans Pro Regular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Source Sans Pro Regular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Source Sans Pro Regular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Source Sans Pro Regular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Source Sans Pro Regular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Source Sans Pro Regular"/>
      </a:defRPr>
    </a:lvl9pPr>
  </p:notesStyle>
</p:notesMaster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1.png"/></Relationships>
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1.png"/></Relationships>
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1.png"/></Relationships>
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1.png"/></Relationships>
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1.png"/></Relationships>
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1.png"/></Relationships>
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1.png"/></Relationships>
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1.png"/></Relationships>
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1.png"/></Relationships>
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1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Relationship Id="rId3" Type="http://schemas.openxmlformats.org/officeDocument/2006/relationships/image" Target="../media/image1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itle" showMasterSp="1" showMasterPhAnim="1">
  <p:cSld name="Titel och und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tex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Titeltext</a:t>
            </a:r>
          </a:p>
        </p:txBody>
      </p:sp>
      <p:sp>
        <p:nvSpPr>
          <p:cNvPr id="13" name="Brödtext nivå ett…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14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 - Vertik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Illustration-7.jpg"/>
          <p:cNvSpPr/>
          <p:nvPr>
            <p:ph type="pic" sz="quarter" idx="13"/>
          </p:nvPr>
        </p:nvSpPr>
        <p:spPr>
          <a:xfrm>
            <a:off x="12419707" y="2384226"/>
            <a:ext cx="5625705" cy="866626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15" name="Titeltext"/>
          <p:cNvSpPr txBox="1"/>
          <p:nvPr>
            <p:ph type="title"/>
          </p:nvPr>
        </p:nvSpPr>
        <p:spPr>
          <a:xfrm>
            <a:off x="6338589" y="894564"/>
            <a:ext cx="5625704" cy="4205885"/>
          </a:xfrm>
          <a:prstGeom prst="rect">
            <a:avLst/>
          </a:prstGeom>
        </p:spPr>
        <p:txBody>
          <a:bodyPr/>
          <a:lstStyle>
            <a:lvl1pPr>
              <a:defRPr sz="8000"/>
            </a:lvl1pPr>
          </a:lstStyle>
          <a:p>
            <a:pPr/>
            <a:r>
              <a:t>Titeltext</a:t>
            </a:r>
          </a:p>
        </p:txBody>
      </p:sp>
      <p:sp>
        <p:nvSpPr>
          <p:cNvPr id="116" name="Brödtext nivå ett…"/>
          <p:cNvSpPr txBox="1"/>
          <p:nvPr>
            <p:ph type="body" sz="quarter" idx="1"/>
          </p:nvPr>
        </p:nvSpPr>
        <p:spPr>
          <a:xfrm>
            <a:off x="6338589" y="5207604"/>
            <a:ext cx="5625704" cy="4339829"/>
          </a:xfrm>
          <a:prstGeom prst="rect">
            <a:avLst/>
          </a:prstGeom>
        </p:spPr>
        <p:txBody>
          <a:bodyPr/>
          <a:lstStyle/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117" name="Diabildsnummer"/>
          <p:cNvSpPr txBox="1"/>
          <p:nvPr>
            <p:ph type="sldNum" sz="quarter" idx="2"/>
          </p:nvPr>
        </p:nvSpPr>
        <p:spPr>
          <a:xfrm>
            <a:off x="12019000" y="11519296"/>
            <a:ext cx="338856" cy="399258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 Light"/>
                <a:ea typeface="Source Sans Pro Light"/>
                <a:cs typeface="Source Sans Pro Light"/>
                <a:sym typeface="Source Sans Pro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 - Vertikalt (Logg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Illustration-7.jpg"/>
          <p:cNvSpPr/>
          <p:nvPr>
            <p:ph type="pic" sz="quarter" idx="13"/>
          </p:nvPr>
        </p:nvSpPr>
        <p:spPr>
          <a:xfrm>
            <a:off x="12419707" y="2384226"/>
            <a:ext cx="5625704" cy="866626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25" name="Titeltext"/>
          <p:cNvSpPr txBox="1"/>
          <p:nvPr>
            <p:ph type="title"/>
          </p:nvPr>
        </p:nvSpPr>
        <p:spPr>
          <a:xfrm>
            <a:off x="6338589" y="894564"/>
            <a:ext cx="5625704" cy="4205885"/>
          </a:xfrm>
          <a:prstGeom prst="rect">
            <a:avLst/>
          </a:prstGeom>
        </p:spPr>
        <p:txBody>
          <a:bodyPr/>
          <a:lstStyle>
            <a:lvl1pPr>
              <a:defRPr sz="8000"/>
            </a:lvl1pPr>
          </a:lstStyle>
          <a:p>
            <a:pPr/>
            <a:r>
              <a:t>Titeltext</a:t>
            </a:r>
          </a:p>
        </p:txBody>
      </p:sp>
      <p:sp>
        <p:nvSpPr>
          <p:cNvPr id="126" name="Brödtext nivå ett…"/>
          <p:cNvSpPr txBox="1"/>
          <p:nvPr>
            <p:ph type="body" sz="quarter" idx="1"/>
          </p:nvPr>
        </p:nvSpPr>
        <p:spPr>
          <a:xfrm>
            <a:off x="6338589" y="5207604"/>
            <a:ext cx="5625704" cy="4339829"/>
          </a:xfrm>
          <a:prstGeom prst="rect">
            <a:avLst/>
          </a:prstGeom>
        </p:spPr>
        <p:txBody>
          <a:bodyPr/>
          <a:lstStyle/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127" name="Rektangel"/>
          <p:cNvSpPr/>
          <p:nvPr/>
        </p:nvSpPr>
        <p:spPr>
          <a:xfrm>
            <a:off x="4495" y="12371618"/>
            <a:ext cx="24384001" cy="1403737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53578" tIns="53578" rIns="53578" bIns="53578" anchor="ctr"/>
          <a:lstStyle/>
          <a:p>
            <a:pPr>
              <a:defRPr sz="2800">
                <a:solidFill>
                  <a:srgbClr val="FFFFFF"/>
                </a:solidFill>
                <a:latin typeface="Source Sans Pro SemiBold"/>
                <a:ea typeface="Source Sans Pro SemiBold"/>
                <a:cs typeface="Source Sans Pro SemiBold"/>
                <a:sym typeface="Source Sans Pro SemiBold"/>
              </a:defRPr>
            </a:pPr>
          </a:p>
        </p:txBody>
      </p:sp>
      <p:pic>
        <p:nvPicPr>
          <p:cNvPr id="128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983509" y="12717402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129" name="Footertext"/>
          <p:cNvSpPr txBox="1"/>
          <p:nvPr>
            <p:ph type="body" sz="quarter" idx="14"/>
          </p:nvPr>
        </p:nvSpPr>
        <p:spPr>
          <a:xfrm>
            <a:off x="321017" y="12772473"/>
            <a:ext cx="20497902" cy="703626"/>
          </a:xfrm>
          <a:prstGeom prst="rect">
            <a:avLst/>
          </a:prstGeom>
        </p:spPr>
        <p:txBody>
          <a:bodyPr/>
          <a:lstStyle>
            <a:lvl1pPr algn="l" defTabSz="642937">
              <a:lnSpc>
                <a:spcPts val="10900"/>
              </a:lnSpc>
              <a:defRPr sz="2800">
                <a:solidFill>
                  <a:srgbClr val="5E5E5E"/>
                </a:solidFill>
              </a:defRPr>
            </a:lvl1pPr>
          </a:lstStyle>
          <a:p>
            <a:pPr/>
            <a:r>
              <a:t>Footertext</a:t>
            </a:r>
          </a:p>
        </p:txBody>
      </p:sp>
      <p:sp>
        <p:nvSpPr>
          <p:cNvPr id="130" name="Diabildsnummer"/>
          <p:cNvSpPr txBox="1"/>
          <p:nvPr>
            <p:ph type="sldNum" sz="quarter" idx="2"/>
          </p:nvPr>
        </p:nvSpPr>
        <p:spPr>
          <a:xfrm>
            <a:off x="12019000" y="11519296"/>
            <a:ext cx="338856" cy="399258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 Light"/>
                <a:ea typeface="Source Sans Pro Light"/>
                <a:cs typeface="Source Sans Pro Light"/>
                <a:sym typeface="Source Sans Pro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Foto - Vertikalt (Rö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rafiskt_element_fimbakgrund_light_magenta.jpg" descr="grafiskt_element_fimbakgrund_light_magent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1" y="-48612"/>
            <a:ext cx="24556842" cy="13813224"/>
          </a:xfrm>
          <a:prstGeom prst="rect">
            <a:avLst/>
          </a:prstGeom>
          <a:ln w="3175">
            <a:miter lim="400000"/>
          </a:ln>
        </p:spPr>
      </p:pic>
      <p:sp>
        <p:nvSpPr>
          <p:cNvPr id="138" name="Illustration-7.jpg"/>
          <p:cNvSpPr/>
          <p:nvPr>
            <p:ph type="pic" sz="quarter" idx="13"/>
          </p:nvPr>
        </p:nvSpPr>
        <p:spPr>
          <a:xfrm>
            <a:off x="12419707" y="2384226"/>
            <a:ext cx="5625704" cy="866626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39" name="Titeltext"/>
          <p:cNvSpPr txBox="1"/>
          <p:nvPr>
            <p:ph type="title"/>
          </p:nvPr>
        </p:nvSpPr>
        <p:spPr>
          <a:xfrm>
            <a:off x="6338589" y="894564"/>
            <a:ext cx="5625704" cy="4205885"/>
          </a:xfrm>
          <a:prstGeom prst="rect">
            <a:avLst/>
          </a:prstGeom>
        </p:spPr>
        <p:txBody>
          <a:bodyPr/>
          <a:lstStyle>
            <a:lvl1pPr>
              <a:defRPr sz="8000">
                <a:solidFill>
                  <a:srgbClr val="FFFFFF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140" name="Brödtext nivå ett…"/>
          <p:cNvSpPr txBox="1"/>
          <p:nvPr>
            <p:ph type="body" sz="quarter" idx="1"/>
          </p:nvPr>
        </p:nvSpPr>
        <p:spPr>
          <a:xfrm>
            <a:off x="6338589" y="5207604"/>
            <a:ext cx="5625704" cy="433982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141" name="Rektangel"/>
          <p:cNvSpPr/>
          <p:nvPr/>
        </p:nvSpPr>
        <p:spPr>
          <a:xfrm>
            <a:off x="4495" y="12371618"/>
            <a:ext cx="24384001" cy="1403737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53578" tIns="53578" rIns="53578" bIns="53578" anchor="ctr"/>
          <a:lstStyle/>
          <a:p>
            <a:pPr>
              <a:defRPr sz="2800">
                <a:solidFill>
                  <a:srgbClr val="FFFFFF"/>
                </a:solidFill>
                <a:latin typeface="Source Sans Pro SemiBold"/>
                <a:ea typeface="Source Sans Pro SemiBold"/>
                <a:cs typeface="Source Sans Pro SemiBold"/>
                <a:sym typeface="Source Sans Pro SemiBold"/>
              </a:defRPr>
            </a:pPr>
          </a:p>
        </p:txBody>
      </p:sp>
      <p:pic>
        <p:nvPicPr>
          <p:cNvPr id="142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0983509" y="12717402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143" name="Footertext"/>
          <p:cNvSpPr txBox="1"/>
          <p:nvPr>
            <p:ph type="body" sz="quarter" idx="14"/>
          </p:nvPr>
        </p:nvSpPr>
        <p:spPr>
          <a:xfrm>
            <a:off x="321017" y="12772473"/>
            <a:ext cx="20497902" cy="703626"/>
          </a:xfrm>
          <a:prstGeom prst="rect">
            <a:avLst/>
          </a:prstGeom>
        </p:spPr>
        <p:txBody>
          <a:bodyPr/>
          <a:lstStyle>
            <a:lvl1pPr algn="l" defTabSz="642937">
              <a:lnSpc>
                <a:spcPts val="10900"/>
              </a:lnSpc>
              <a:defRPr sz="2800">
                <a:solidFill>
                  <a:srgbClr val="5E5E5E"/>
                </a:solidFill>
              </a:defRPr>
            </a:lvl1pPr>
          </a:lstStyle>
          <a:p>
            <a:pPr/>
            <a:r>
              <a:t>Footertext</a:t>
            </a:r>
          </a:p>
        </p:txBody>
      </p:sp>
      <p:sp>
        <p:nvSpPr>
          <p:cNvPr id="144" name="Diabildsnummer"/>
          <p:cNvSpPr txBox="1"/>
          <p:nvPr>
            <p:ph type="sldNum" sz="quarter" idx="2"/>
          </p:nvPr>
        </p:nvSpPr>
        <p:spPr>
          <a:xfrm>
            <a:off x="12019000" y="11519296"/>
            <a:ext cx="338856" cy="399258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 Light"/>
                <a:ea typeface="Source Sans Pro Light"/>
                <a:cs typeface="Source Sans Pro Light"/>
                <a:sym typeface="Source Sans Pro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och pun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Titeltext"/>
          <p:cNvSpPr txBox="1"/>
          <p:nvPr>
            <p:ph type="title"/>
          </p:nvPr>
        </p:nvSpPr>
        <p:spPr>
          <a:xfrm>
            <a:off x="6338589" y="1982390"/>
            <a:ext cx="11706822" cy="2277071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Titeltext</a:t>
            </a:r>
          </a:p>
        </p:txBody>
      </p:sp>
      <p:sp>
        <p:nvSpPr>
          <p:cNvPr id="152" name="Brödtext nivå ett…"/>
          <p:cNvSpPr txBox="1"/>
          <p:nvPr>
            <p:ph type="body" sz="half" idx="1"/>
          </p:nvPr>
        </p:nvSpPr>
        <p:spPr>
          <a:xfrm>
            <a:off x="6338589" y="4446984"/>
            <a:ext cx="11706822" cy="6630294"/>
          </a:xfrm>
          <a:prstGeom prst="rect">
            <a:avLst/>
          </a:prstGeom>
        </p:spPr>
        <p:txBody>
          <a:bodyPr anchor="ctr"/>
          <a:lstStyle>
            <a:lvl1pPr marL="583406" indent="-583406" algn="l">
              <a:spcBef>
                <a:spcPts val="5900"/>
              </a:spcBef>
              <a:buSzPct val="145000"/>
              <a:buChar char="•"/>
              <a:defRPr sz="4200"/>
            </a:lvl1pPr>
            <a:lvl2pPr marL="1027906" indent="-583406" algn="l">
              <a:spcBef>
                <a:spcPts val="5900"/>
              </a:spcBef>
              <a:buSzPct val="145000"/>
              <a:buChar char="•"/>
              <a:defRPr sz="4200"/>
            </a:lvl2pPr>
            <a:lvl3pPr marL="1472406" indent="-583406" algn="l">
              <a:spcBef>
                <a:spcPts val="5900"/>
              </a:spcBef>
              <a:buSzPct val="145000"/>
              <a:buChar char="•"/>
              <a:defRPr sz="4200"/>
            </a:lvl3pPr>
            <a:lvl4pPr marL="1916906" indent="-583406" algn="l">
              <a:spcBef>
                <a:spcPts val="5900"/>
              </a:spcBef>
              <a:buSzPct val="145000"/>
              <a:buChar char="•"/>
              <a:defRPr sz="4200"/>
            </a:lvl4pPr>
            <a:lvl5pPr marL="2361406" indent="-583406" algn="l">
              <a:spcBef>
                <a:spcPts val="5900"/>
              </a:spcBef>
              <a:buSzPct val="145000"/>
              <a:buChar char="•"/>
              <a:defRPr sz="4200"/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153" name="Diabildsnummer"/>
          <p:cNvSpPr txBox="1"/>
          <p:nvPr>
            <p:ph type="sldNum" sz="quarter" idx="2"/>
          </p:nvPr>
        </p:nvSpPr>
        <p:spPr>
          <a:xfrm>
            <a:off x="12019000" y="11519296"/>
            <a:ext cx="338856" cy="399258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 Light"/>
                <a:ea typeface="Source Sans Pro Light"/>
                <a:cs typeface="Source Sans Pro Light"/>
                <a:sym typeface="Source Sans Pro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och punkter (Logg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Titeltext"/>
          <p:cNvSpPr txBox="1"/>
          <p:nvPr>
            <p:ph type="title"/>
          </p:nvPr>
        </p:nvSpPr>
        <p:spPr>
          <a:xfrm>
            <a:off x="6338589" y="1982390"/>
            <a:ext cx="11706822" cy="2277071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Titeltext</a:t>
            </a:r>
          </a:p>
        </p:txBody>
      </p:sp>
      <p:sp>
        <p:nvSpPr>
          <p:cNvPr id="161" name="Brödtext nivå ett…"/>
          <p:cNvSpPr txBox="1"/>
          <p:nvPr>
            <p:ph type="body" sz="half" idx="1"/>
          </p:nvPr>
        </p:nvSpPr>
        <p:spPr>
          <a:xfrm>
            <a:off x="6338589" y="4446984"/>
            <a:ext cx="11706822" cy="6630295"/>
          </a:xfrm>
          <a:prstGeom prst="rect">
            <a:avLst/>
          </a:prstGeom>
        </p:spPr>
        <p:txBody>
          <a:bodyPr anchor="ctr"/>
          <a:lstStyle>
            <a:lvl1pPr marL="583406" indent="-583406" algn="l">
              <a:spcBef>
                <a:spcPts val="5900"/>
              </a:spcBef>
              <a:buSzPct val="145000"/>
              <a:buChar char="•"/>
              <a:defRPr sz="4200"/>
            </a:lvl1pPr>
            <a:lvl2pPr marL="1027906" indent="-583406" algn="l">
              <a:spcBef>
                <a:spcPts val="5900"/>
              </a:spcBef>
              <a:buSzPct val="145000"/>
              <a:buChar char="•"/>
              <a:defRPr sz="4200"/>
            </a:lvl2pPr>
            <a:lvl3pPr marL="1472406" indent="-583406" algn="l">
              <a:spcBef>
                <a:spcPts val="5900"/>
              </a:spcBef>
              <a:buSzPct val="145000"/>
              <a:buChar char="•"/>
              <a:defRPr sz="4200"/>
            </a:lvl3pPr>
            <a:lvl4pPr marL="1916906" indent="-583406" algn="l">
              <a:spcBef>
                <a:spcPts val="5900"/>
              </a:spcBef>
              <a:buSzPct val="145000"/>
              <a:buChar char="•"/>
              <a:defRPr sz="4200"/>
            </a:lvl4pPr>
            <a:lvl5pPr marL="2361406" indent="-583406" algn="l">
              <a:spcBef>
                <a:spcPts val="5900"/>
              </a:spcBef>
              <a:buSzPct val="145000"/>
              <a:buChar char="•"/>
              <a:defRPr sz="4200"/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162" name="Rektangel"/>
          <p:cNvSpPr/>
          <p:nvPr/>
        </p:nvSpPr>
        <p:spPr>
          <a:xfrm>
            <a:off x="4495" y="12371618"/>
            <a:ext cx="24384001" cy="1403737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53578" tIns="53578" rIns="53578" bIns="53578" anchor="ctr"/>
          <a:lstStyle/>
          <a:p>
            <a:pPr>
              <a:defRPr sz="2800">
                <a:solidFill>
                  <a:srgbClr val="FFFFFF"/>
                </a:solidFill>
                <a:latin typeface="Source Sans Pro SemiBold"/>
                <a:ea typeface="Source Sans Pro SemiBold"/>
                <a:cs typeface="Source Sans Pro SemiBold"/>
                <a:sym typeface="Source Sans Pro SemiBold"/>
              </a:defRPr>
            </a:pPr>
          </a:p>
        </p:txBody>
      </p:sp>
      <p:pic>
        <p:nvPicPr>
          <p:cNvPr id="163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983509" y="12717402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164" name="Footertext"/>
          <p:cNvSpPr txBox="1"/>
          <p:nvPr>
            <p:ph type="body" sz="quarter" idx="13"/>
          </p:nvPr>
        </p:nvSpPr>
        <p:spPr>
          <a:xfrm>
            <a:off x="321017" y="12772473"/>
            <a:ext cx="20497902" cy="703626"/>
          </a:xfrm>
          <a:prstGeom prst="rect">
            <a:avLst/>
          </a:prstGeom>
        </p:spPr>
        <p:txBody>
          <a:bodyPr/>
          <a:lstStyle>
            <a:lvl1pPr algn="l" defTabSz="642937">
              <a:lnSpc>
                <a:spcPts val="10900"/>
              </a:lnSpc>
              <a:defRPr sz="2800">
                <a:solidFill>
                  <a:srgbClr val="5E5E5E"/>
                </a:solidFill>
              </a:defRPr>
            </a:lvl1pPr>
          </a:lstStyle>
          <a:p>
            <a:pPr/>
            <a:r>
              <a:t>Footertext</a:t>
            </a:r>
          </a:p>
        </p:txBody>
      </p:sp>
      <p:sp>
        <p:nvSpPr>
          <p:cNvPr id="165" name="Diabildsnummer"/>
          <p:cNvSpPr txBox="1"/>
          <p:nvPr>
            <p:ph type="sldNum" sz="quarter" idx="2"/>
          </p:nvPr>
        </p:nvSpPr>
        <p:spPr>
          <a:xfrm>
            <a:off x="12019000" y="11519296"/>
            <a:ext cx="338856" cy="399258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 Light"/>
                <a:ea typeface="Source Sans Pro Light"/>
                <a:cs typeface="Source Sans Pro Light"/>
                <a:sym typeface="Source Sans Pro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 och punkter (Rö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grafiskt_element_fimbakgrund_light_magenta.jpg" descr="grafiskt_element_fimbakgrund_light_magent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1" y="-48612"/>
            <a:ext cx="24556842" cy="13813224"/>
          </a:xfrm>
          <a:prstGeom prst="rect">
            <a:avLst/>
          </a:prstGeom>
          <a:ln w="3175">
            <a:miter lim="400000"/>
          </a:ln>
        </p:spPr>
      </p:pic>
      <p:sp>
        <p:nvSpPr>
          <p:cNvPr id="173" name="Titeltext"/>
          <p:cNvSpPr txBox="1"/>
          <p:nvPr>
            <p:ph type="title"/>
          </p:nvPr>
        </p:nvSpPr>
        <p:spPr>
          <a:xfrm>
            <a:off x="6338589" y="1982390"/>
            <a:ext cx="11706822" cy="227707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174" name="Brödtext nivå ett…"/>
          <p:cNvSpPr txBox="1"/>
          <p:nvPr>
            <p:ph type="body" sz="half" idx="1"/>
          </p:nvPr>
        </p:nvSpPr>
        <p:spPr>
          <a:xfrm>
            <a:off x="6338589" y="4446984"/>
            <a:ext cx="11706822" cy="6630295"/>
          </a:xfrm>
          <a:prstGeom prst="rect">
            <a:avLst/>
          </a:prstGeom>
        </p:spPr>
        <p:txBody>
          <a:bodyPr anchor="ctr"/>
          <a:lstStyle>
            <a:lvl1pPr marL="5834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FFFFFF"/>
                </a:solidFill>
              </a:defRPr>
            </a:lvl1pPr>
            <a:lvl2pPr marL="10279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FFFFFF"/>
                </a:solidFill>
              </a:defRPr>
            </a:lvl2pPr>
            <a:lvl3pPr marL="14724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FFFFFF"/>
                </a:solidFill>
              </a:defRPr>
            </a:lvl3pPr>
            <a:lvl4pPr marL="19169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FFFFFF"/>
                </a:solidFill>
              </a:defRPr>
            </a:lvl4pPr>
            <a:lvl5pPr marL="23614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FFFFFF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175" name="Rektangel"/>
          <p:cNvSpPr/>
          <p:nvPr/>
        </p:nvSpPr>
        <p:spPr>
          <a:xfrm>
            <a:off x="4495" y="12371618"/>
            <a:ext cx="24384001" cy="1403737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53578" tIns="53578" rIns="53578" bIns="53578" anchor="ctr"/>
          <a:lstStyle/>
          <a:p>
            <a:pPr>
              <a:defRPr sz="2800">
                <a:solidFill>
                  <a:srgbClr val="FFFFFF"/>
                </a:solidFill>
                <a:latin typeface="Source Sans Pro SemiBold"/>
                <a:ea typeface="Source Sans Pro SemiBold"/>
                <a:cs typeface="Source Sans Pro SemiBold"/>
                <a:sym typeface="Source Sans Pro SemiBold"/>
              </a:defRPr>
            </a:pPr>
          </a:p>
        </p:txBody>
      </p:sp>
      <p:pic>
        <p:nvPicPr>
          <p:cNvPr id="176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0983509" y="12717402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177" name="Footertext"/>
          <p:cNvSpPr txBox="1"/>
          <p:nvPr>
            <p:ph type="body" sz="quarter" idx="13"/>
          </p:nvPr>
        </p:nvSpPr>
        <p:spPr>
          <a:xfrm>
            <a:off x="321017" y="12772473"/>
            <a:ext cx="20497902" cy="703626"/>
          </a:xfrm>
          <a:prstGeom prst="rect">
            <a:avLst/>
          </a:prstGeom>
        </p:spPr>
        <p:txBody>
          <a:bodyPr/>
          <a:lstStyle>
            <a:lvl1pPr algn="l" defTabSz="642937">
              <a:lnSpc>
                <a:spcPts val="10900"/>
              </a:lnSpc>
              <a:defRPr sz="2800">
                <a:solidFill>
                  <a:srgbClr val="5E5E5E"/>
                </a:solidFill>
              </a:defRPr>
            </a:lvl1pPr>
          </a:lstStyle>
          <a:p>
            <a:pPr/>
            <a:r>
              <a:t>Footertext</a:t>
            </a:r>
          </a:p>
        </p:txBody>
      </p:sp>
      <p:sp>
        <p:nvSpPr>
          <p:cNvPr id="178" name="Diabildsnummer"/>
          <p:cNvSpPr txBox="1"/>
          <p:nvPr>
            <p:ph type="sldNum" sz="quarter" idx="2"/>
          </p:nvPr>
        </p:nvSpPr>
        <p:spPr>
          <a:xfrm>
            <a:off x="12019000" y="11519296"/>
            <a:ext cx="338856" cy="399258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 Light"/>
                <a:ea typeface="Source Sans Pro Light"/>
                <a:cs typeface="Source Sans Pro Light"/>
                <a:sym typeface="Source Sans Pro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, punkter och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Illustration-8.jpg"/>
          <p:cNvSpPr/>
          <p:nvPr>
            <p:ph type="pic" sz="quarter" idx="13"/>
          </p:nvPr>
        </p:nvSpPr>
        <p:spPr>
          <a:xfrm>
            <a:off x="12419706" y="4446983"/>
            <a:ext cx="5625705" cy="663029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86" name="Titeltext"/>
          <p:cNvSpPr txBox="1"/>
          <p:nvPr>
            <p:ph type="title"/>
          </p:nvPr>
        </p:nvSpPr>
        <p:spPr>
          <a:xfrm>
            <a:off x="6338589" y="1982390"/>
            <a:ext cx="11706822" cy="2277071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Titeltext</a:t>
            </a:r>
          </a:p>
        </p:txBody>
      </p:sp>
      <p:sp>
        <p:nvSpPr>
          <p:cNvPr id="187" name="Brödtext nivå ett…"/>
          <p:cNvSpPr txBox="1"/>
          <p:nvPr>
            <p:ph type="body" sz="quarter" idx="1"/>
          </p:nvPr>
        </p:nvSpPr>
        <p:spPr>
          <a:xfrm>
            <a:off x="6338589" y="4446984"/>
            <a:ext cx="5625704" cy="6630294"/>
          </a:xfrm>
          <a:prstGeom prst="rect">
            <a:avLst/>
          </a:prstGeom>
        </p:spPr>
        <p:txBody>
          <a:bodyPr anchor="ctr"/>
          <a:lstStyle>
            <a:lvl1pPr marL="440871" indent="-440871" algn="l">
              <a:spcBef>
                <a:spcPts val="4500"/>
              </a:spcBef>
              <a:buSzPct val="145000"/>
              <a:buChar char="•"/>
              <a:defRPr sz="3600"/>
            </a:lvl1pPr>
            <a:lvl2pPr marL="783771" indent="-440871" algn="l">
              <a:spcBef>
                <a:spcPts val="4500"/>
              </a:spcBef>
              <a:buSzPct val="145000"/>
              <a:buChar char="•"/>
              <a:defRPr sz="3600"/>
            </a:lvl2pPr>
            <a:lvl3pPr marL="1126671" indent="-440871" algn="l">
              <a:spcBef>
                <a:spcPts val="4500"/>
              </a:spcBef>
              <a:buSzPct val="145000"/>
              <a:buChar char="•"/>
              <a:defRPr sz="3600"/>
            </a:lvl3pPr>
            <a:lvl4pPr marL="1469571" indent="-440871" algn="l">
              <a:spcBef>
                <a:spcPts val="4500"/>
              </a:spcBef>
              <a:buSzPct val="145000"/>
              <a:buChar char="•"/>
              <a:defRPr sz="3600"/>
            </a:lvl4pPr>
            <a:lvl5pPr marL="1812471" indent="-440871" algn="l">
              <a:spcBef>
                <a:spcPts val="4500"/>
              </a:spcBef>
              <a:buSzPct val="145000"/>
              <a:buChar char="•"/>
              <a:defRPr sz="3600"/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188" name="Diabildsnummer"/>
          <p:cNvSpPr txBox="1"/>
          <p:nvPr>
            <p:ph type="sldNum" sz="quarter" idx="2"/>
          </p:nvPr>
        </p:nvSpPr>
        <p:spPr>
          <a:xfrm>
            <a:off x="12019000" y="11519296"/>
            <a:ext cx="338856" cy="399258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 Light"/>
                <a:ea typeface="Source Sans Pro Light"/>
                <a:cs typeface="Source Sans Pro Light"/>
                <a:sym typeface="Source Sans Pro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, punkter och bild (Logg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Illustration-8.jpg"/>
          <p:cNvSpPr/>
          <p:nvPr>
            <p:ph type="pic" sz="quarter" idx="13"/>
          </p:nvPr>
        </p:nvSpPr>
        <p:spPr>
          <a:xfrm>
            <a:off x="12419707" y="4446984"/>
            <a:ext cx="5625705" cy="663029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196" name="Titeltext"/>
          <p:cNvSpPr txBox="1"/>
          <p:nvPr>
            <p:ph type="title"/>
          </p:nvPr>
        </p:nvSpPr>
        <p:spPr>
          <a:xfrm>
            <a:off x="6338589" y="1982390"/>
            <a:ext cx="11706822" cy="2277071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Titeltext</a:t>
            </a:r>
          </a:p>
        </p:txBody>
      </p:sp>
      <p:sp>
        <p:nvSpPr>
          <p:cNvPr id="197" name="Brödtext nivå ett…"/>
          <p:cNvSpPr txBox="1"/>
          <p:nvPr>
            <p:ph type="body" sz="quarter" idx="1"/>
          </p:nvPr>
        </p:nvSpPr>
        <p:spPr>
          <a:xfrm>
            <a:off x="6338589" y="4446984"/>
            <a:ext cx="5625704" cy="6630295"/>
          </a:xfrm>
          <a:prstGeom prst="rect">
            <a:avLst/>
          </a:prstGeom>
        </p:spPr>
        <p:txBody>
          <a:bodyPr anchor="ctr"/>
          <a:lstStyle>
            <a:lvl1pPr marL="440871" indent="-440871" algn="l">
              <a:spcBef>
                <a:spcPts val="4500"/>
              </a:spcBef>
              <a:buSzPct val="145000"/>
              <a:buChar char="•"/>
              <a:defRPr sz="3600"/>
            </a:lvl1pPr>
            <a:lvl2pPr marL="783771" indent="-440871" algn="l">
              <a:spcBef>
                <a:spcPts val="4500"/>
              </a:spcBef>
              <a:buSzPct val="145000"/>
              <a:buChar char="•"/>
              <a:defRPr sz="3600"/>
            </a:lvl2pPr>
            <a:lvl3pPr marL="1126671" indent="-440871" algn="l">
              <a:spcBef>
                <a:spcPts val="4500"/>
              </a:spcBef>
              <a:buSzPct val="145000"/>
              <a:buChar char="•"/>
              <a:defRPr sz="3600"/>
            </a:lvl3pPr>
            <a:lvl4pPr marL="1469571" indent="-440871" algn="l">
              <a:spcBef>
                <a:spcPts val="4500"/>
              </a:spcBef>
              <a:buSzPct val="145000"/>
              <a:buChar char="•"/>
              <a:defRPr sz="3600"/>
            </a:lvl4pPr>
            <a:lvl5pPr marL="1812471" indent="-440871" algn="l">
              <a:spcBef>
                <a:spcPts val="4500"/>
              </a:spcBef>
              <a:buSzPct val="145000"/>
              <a:buChar char="•"/>
              <a:defRPr sz="3600"/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198" name="Rektangel"/>
          <p:cNvSpPr/>
          <p:nvPr/>
        </p:nvSpPr>
        <p:spPr>
          <a:xfrm>
            <a:off x="4495" y="12371618"/>
            <a:ext cx="24384001" cy="1403737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53578" tIns="53578" rIns="53578" bIns="53578" anchor="ctr"/>
          <a:lstStyle/>
          <a:p>
            <a:pPr>
              <a:defRPr sz="2800">
                <a:solidFill>
                  <a:srgbClr val="FFFFFF"/>
                </a:solidFill>
                <a:latin typeface="Source Sans Pro SemiBold"/>
                <a:ea typeface="Source Sans Pro SemiBold"/>
                <a:cs typeface="Source Sans Pro SemiBold"/>
                <a:sym typeface="Source Sans Pro SemiBold"/>
              </a:defRPr>
            </a:pPr>
          </a:p>
        </p:txBody>
      </p:sp>
      <p:pic>
        <p:nvPicPr>
          <p:cNvPr id="199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983509" y="12717402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200" name="Footertext"/>
          <p:cNvSpPr txBox="1"/>
          <p:nvPr>
            <p:ph type="body" sz="quarter" idx="14"/>
          </p:nvPr>
        </p:nvSpPr>
        <p:spPr>
          <a:xfrm>
            <a:off x="321017" y="12772473"/>
            <a:ext cx="20497902" cy="703626"/>
          </a:xfrm>
          <a:prstGeom prst="rect">
            <a:avLst/>
          </a:prstGeom>
        </p:spPr>
        <p:txBody>
          <a:bodyPr/>
          <a:lstStyle>
            <a:lvl1pPr algn="l" defTabSz="642937">
              <a:lnSpc>
                <a:spcPts val="10900"/>
              </a:lnSpc>
              <a:defRPr sz="2800">
                <a:solidFill>
                  <a:srgbClr val="5E5E5E"/>
                </a:solidFill>
              </a:defRPr>
            </a:lvl1pPr>
          </a:lstStyle>
          <a:p>
            <a:pPr/>
            <a:r>
              <a:t>Footertext</a:t>
            </a:r>
          </a:p>
        </p:txBody>
      </p:sp>
      <p:sp>
        <p:nvSpPr>
          <p:cNvPr id="201" name="Diabildsnummer"/>
          <p:cNvSpPr txBox="1"/>
          <p:nvPr>
            <p:ph type="sldNum" sz="quarter" idx="2"/>
          </p:nvPr>
        </p:nvSpPr>
        <p:spPr>
          <a:xfrm>
            <a:off x="12019000" y="11519296"/>
            <a:ext cx="338856" cy="399258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 Light"/>
                <a:ea typeface="Source Sans Pro Light"/>
                <a:cs typeface="Source Sans Pro Light"/>
                <a:sym typeface="Source Sans Pro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, punkter och bild (Rö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8" name="grafiskt_element_fimbakgrund_light_magenta.jpg" descr="grafiskt_element_fimbakgrund_light_magent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1" y="-48612"/>
            <a:ext cx="24556842" cy="13813224"/>
          </a:xfrm>
          <a:prstGeom prst="rect">
            <a:avLst/>
          </a:prstGeom>
          <a:ln w="3175">
            <a:miter lim="400000"/>
          </a:ln>
        </p:spPr>
      </p:pic>
      <p:sp>
        <p:nvSpPr>
          <p:cNvPr id="209" name="Illustration-8.jpg"/>
          <p:cNvSpPr/>
          <p:nvPr>
            <p:ph type="pic" sz="quarter" idx="13"/>
          </p:nvPr>
        </p:nvSpPr>
        <p:spPr>
          <a:xfrm>
            <a:off x="12419707" y="4446984"/>
            <a:ext cx="5625705" cy="663029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10" name="Titeltext"/>
          <p:cNvSpPr txBox="1"/>
          <p:nvPr>
            <p:ph type="title"/>
          </p:nvPr>
        </p:nvSpPr>
        <p:spPr>
          <a:xfrm>
            <a:off x="6338589" y="1982390"/>
            <a:ext cx="11706822" cy="2277071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211" name="Brödtext nivå ett…"/>
          <p:cNvSpPr txBox="1"/>
          <p:nvPr>
            <p:ph type="body" sz="quarter" idx="1"/>
          </p:nvPr>
        </p:nvSpPr>
        <p:spPr>
          <a:xfrm>
            <a:off x="6338589" y="4446984"/>
            <a:ext cx="5625704" cy="6630295"/>
          </a:xfrm>
          <a:prstGeom prst="rect">
            <a:avLst/>
          </a:prstGeom>
        </p:spPr>
        <p:txBody>
          <a:bodyPr anchor="ctr"/>
          <a:lstStyle>
            <a:lvl1pPr marL="440871" indent="-440871" algn="l">
              <a:spcBef>
                <a:spcPts val="4500"/>
              </a:spcBef>
              <a:buSzPct val="145000"/>
              <a:buChar char="•"/>
              <a:defRPr sz="3600">
                <a:solidFill>
                  <a:srgbClr val="FFFFFF"/>
                </a:solidFill>
              </a:defRPr>
            </a:lvl1pPr>
            <a:lvl2pPr marL="783771" indent="-440871" algn="l">
              <a:spcBef>
                <a:spcPts val="4500"/>
              </a:spcBef>
              <a:buSzPct val="145000"/>
              <a:buChar char="•"/>
              <a:defRPr sz="3600">
                <a:solidFill>
                  <a:srgbClr val="FFFFFF"/>
                </a:solidFill>
              </a:defRPr>
            </a:lvl2pPr>
            <a:lvl3pPr marL="1126671" indent="-440871" algn="l">
              <a:spcBef>
                <a:spcPts val="4500"/>
              </a:spcBef>
              <a:buSzPct val="145000"/>
              <a:buChar char="•"/>
              <a:defRPr sz="3600">
                <a:solidFill>
                  <a:srgbClr val="FFFFFF"/>
                </a:solidFill>
              </a:defRPr>
            </a:lvl3pPr>
            <a:lvl4pPr marL="1469571" indent="-440871" algn="l">
              <a:spcBef>
                <a:spcPts val="4500"/>
              </a:spcBef>
              <a:buSzPct val="145000"/>
              <a:buChar char="•"/>
              <a:defRPr sz="3600">
                <a:solidFill>
                  <a:srgbClr val="FFFFFF"/>
                </a:solidFill>
              </a:defRPr>
            </a:lvl4pPr>
            <a:lvl5pPr marL="1812471" indent="-440871" algn="l">
              <a:spcBef>
                <a:spcPts val="4500"/>
              </a:spcBef>
              <a:buSzPct val="145000"/>
              <a:buChar char="•"/>
              <a:defRPr sz="3600">
                <a:solidFill>
                  <a:srgbClr val="FFFFFF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212" name="Rektangel"/>
          <p:cNvSpPr/>
          <p:nvPr/>
        </p:nvSpPr>
        <p:spPr>
          <a:xfrm>
            <a:off x="4495" y="12371618"/>
            <a:ext cx="24384001" cy="1403737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53578" tIns="53578" rIns="53578" bIns="53578" anchor="ctr"/>
          <a:lstStyle/>
          <a:p>
            <a:pPr>
              <a:defRPr sz="2800">
                <a:solidFill>
                  <a:srgbClr val="FFFFFF"/>
                </a:solidFill>
                <a:latin typeface="Source Sans Pro SemiBold"/>
                <a:ea typeface="Source Sans Pro SemiBold"/>
                <a:cs typeface="Source Sans Pro SemiBold"/>
                <a:sym typeface="Source Sans Pro SemiBold"/>
              </a:defRPr>
            </a:pPr>
          </a:p>
        </p:txBody>
      </p:sp>
      <p:pic>
        <p:nvPicPr>
          <p:cNvPr id="213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0983509" y="12717402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214" name="Footertext"/>
          <p:cNvSpPr txBox="1"/>
          <p:nvPr>
            <p:ph type="body" sz="quarter" idx="14"/>
          </p:nvPr>
        </p:nvSpPr>
        <p:spPr>
          <a:xfrm>
            <a:off x="321017" y="12772473"/>
            <a:ext cx="20497902" cy="703626"/>
          </a:xfrm>
          <a:prstGeom prst="rect">
            <a:avLst/>
          </a:prstGeom>
        </p:spPr>
        <p:txBody>
          <a:bodyPr/>
          <a:lstStyle>
            <a:lvl1pPr algn="l" defTabSz="642937">
              <a:lnSpc>
                <a:spcPts val="10900"/>
              </a:lnSpc>
              <a:defRPr sz="2800">
                <a:solidFill>
                  <a:srgbClr val="5E5E5E"/>
                </a:solidFill>
              </a:defRPr>
            </a:lvl1pPr>
          </a:lstStyle>
          <a:p>
            <a:pPr/>
            <a:r>
              <a:t>Footertext</a:t>
            </a:r>
          </a:p>
        </p:txBody>
      </p:sp>
      <p:sp>
        <p:nvSpPr>
          <p:cNvPr id="215" name="Diabildsnummer"/>
          <p:cNvSpPr txBox="1"/>
          <p:nvPr>
            <p:ph type="sldNum" sz="quarter" idx="2"/>
          </p:nvPr>
        </p:nvSpPr>
        <p:spPr>
          <a:xfrm>
            <a:off x="12019000" y="11519296"/>
            <a:ext cx="338856" cy="399258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 Light"/>
                <a:ea typeface="Source Sans Pro Light"/>
                <a:cs typeface="Source Sans Pro Light"/>
                <a:sym typeface="Source Sans Pro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un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Brödtext nivå ett…"/>
          <p:cNvSpPr txBox="1"/>
          <p:nvPr>
            <p:ph type="body" sz="half" idx="1"/>
          </p:nvPr>
        </p:nvSpPr>
        <p:spPr>
          <a:xfrm>
            <a:off x="6338589" y="3053952"/>
            <a:ext cx="11706822" cy="7608096"/>
          </a:xfrm>
          <a:prstGeom prst="rect">
            <a:avLst/>
          </a:prstGeom>
        </p:spPr>
        <p:txBody>
          <a:bodyPr anchor="ctr"/>
          <a:lstStyle>
            <a:lvl1pPr marL="583406" indent="-583406" algn="l">
              <a:spcBef>
                <a:spcPts val="5900"/>
              </a:spcBef>
              <a:buSzPct val="145000"/>
              <a:buChar char="•"/>
              <a:defRPr sz="4200"/>
            </a:lvl1pPr>
            <a:lvl2pPr marL="1027906" indent="-583406" algn="l">
              <a:spcBef>
                <a:spcPts val="5900"/>
              </a:spcBef>
              <a:buSzPct val="145000"/>
              <a:buChar char="•"/>
              <a:defRPr sz="4200"/>
            </a:lvl2pPr>
            <a:lvl3pPr marL="1472406" indent="-583406" algn="l">
              <a:spcBef>
                <a:spcPts val="5900"/>
              </a:spcBef>
              <a:buSzPct val="145000"/>
              <a:buChar char="•"/>
              <a:defRPr sz="4200"/>
            </a:lvl3pPr>
            <a:lvl4pPr marL="1916906" indent="-583406" algn="l">
              <a:spcBef>
                <a:spcPts val="5900"/>
              </a:spcBef>
              <a:buSzPct val="145000"/>
              <a:buChar char="•"/>
              <a:defRPr sz="4200"/>
            </a:lvl4pPr>
            <a:lvl5pPr marL="2361406" indent="-583406" algn="l">
              <a:spcBef>
                <a:spcPts val="5900"/>
              </a:spcBef>
              <a:buSzPct val="145000"/>
              <a:buChar char="•"/>
              <a:defRPr sz="4200"/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223" name="Diabildsnummer"/>
          <p:cNvSpPr txBox="1"/>
          <p:nvPr>
            <p:ph type="sldNum" sz="quarter" idx="2"/>
          </p:nvPr>
        </p:nvSpPr>
        <p:spPr>
          <a:xfrm>
            <a:off x="12019000" y="11519296"/>
            <a:ext cx="338856" cy="399258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 Light"/>
                <a:ea typeface="Source Sans Pro Light"/>
                <a:cs typeface="Source Sans Pro Light"/>
                <a:sym typeface="Source Sans Pro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och undertitel (Logg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ktangel"/>
          <p:cNvSpPr/>
          <p:nvPr/>
        </p:nvSpPr>
        <p:spPr>
          <a:xfrm>
            <a:off x="4495" y="12371618"/>
            <a:ext cx="24384001" cy="1403737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53578" tIns="53578" rIns="53578" bIns="53578" anchor="ctr"/>
          <a:lstStyle/>
          <a:p>
            <a:pPr>
              <a:defRPr sz="2800">
                <a:solidFill>
                  <a:srgbClr val="FFFFFF"/>
                </a:solidFill>
                <a:latin typeface="Source Sans Pro SemiBold"/>
                <a:ea typeface="Source Sans Pro SemiBold"/>
                <a:cs typeface="Source Sans Pro SemiBold"/>
                <a:sym typeface="Source Sans Pro SemiBold"/>
              </a:defRPr>
            </a:pPr>
          </a:p>
        </p:txBody>
      </p:sp>
      <p:pic>
        <p:nvPicPr>
          <p:cNvPr id="22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983509" y="12717402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23" name="Footertext"/>
          <p:cNvSpPr txBox="1"/>
          <p:nvPr>
            <p:ph type="body" sz="quarter" idx="13"/>
          </p:nvPr>
        </p:nvSpPr>
        <p:spPr>
          <a:xfrm>
            <a:off x="321017" y="12772473"/>
            <a:ext cx="20497902" cy="703626"/>
          </a:xfrm>
          <a:prstGeom prst="rect">
            <a:avLst/>
          </a:prstGeom>
        </p:spPr>
        <p:txBody>
          <a:bodyPr/>
          <a:lstStyle>
            <a:lvl1pPr algn="l" defTabSz="642937">
              <a:lnSpc>
                <a:spcPts val="10900"/>
              </a:lnSpc>
              <a:defRPr sz="2800">
                <a:solidFill>
                  <a:srgbClr val="5E5E5E"/>
                </a:solidFill>
              </a:defRPr>
            </a:lvl1pPr>
          </a:lstStyle>
          <a:p>
            <a:pPr/>
            <a:r>
              <a:t>Footertext</a:t>
            </a:r>
          </a:p>
        </p:txBody>
      </p:sp>
      <p:sp>
        <p:nvSpPr>
          <p:cNvPr id="24" name="Titeltext"/>
          <p:cNvSpPr txBox="1"/>
          <p:nvPr>
            <p:ph type="title"/>
          </p:nvPr>
        </p:nvSpPr>
        <p:spPr>
          <a:xfrm>
            <a:off x="6661663" y="3397253"/>
            <a:ext cx="11037095" cy="3482579"/>
          </a:xfrm>
          <a:prstGeom prst="rect">
            <a:avLst/>
          </a:prstGeom>
        </p:spPr>
        <p:txBody>
          <a:bodyPr/>
          <a:lstStyle/>
          <a:p>
            <a:pPr/>
            <a:r>
              <a:t>Titeltext</a:t>
            </a:r>
          </a:p>
        </p:txBody>
      </p:sp>
      <p:sp>
        <p:nvSpPr>
          <p:cNvPr id="25" name="Brödtext nivå ett…"/>
          <p:cNvSpPr txBox="1"/>
          <p:nvPr>
            <p:ph type="body" sz="quarter" idx="1"/>
          </p:nvPr>
        </p:nvSpPr>
        <p:spPr>
          <a:xfrm>
            <a:off x="6673453" y="7032128"/>
            <a:ext cx="11037095" cy="1192115"/>
          </a:xfrm>
          <a:prstGeom prst="rect">
            <a:avLst/>
          </a:prstGeom>
        </p:spPr>
        <p:txBody>
          <a:bodyPr/>
          <a:lstStyle/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26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unkter (Logg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Brödtext nivå ett…"/>
          <p:cNvSpPr txBox="1"/>
          <p:nvPr>
            <p:ph type="body" sz="half" idx="1"/>
          </p:nvPr>
        </p:nvSpPr>
        <p:spPr>
          <a:xfrm>
            <a:off x="6338589" y="3053952"/>
            <a:ext cx="11706822" cy="7608096"/>
          </a:xfrm>
          <a:prstGeom prst="rect">
            <a:avLst/>
          </a:prstGeom>
        </p:spPr>
        <p:txBody>
          <a:bodyPr anchor="ctr"/>
          <a:lstStyle>
            <a:lvl1pPr marL="583406" indent="-583406" algn="l">
              <a:spcBef>
                <a:spcPts val="5900"/>
              </a:spcBef>
              <a:buSzPct val="145000"/>
              <a:buChar char="•"/>
              <a:defRPr sz="4200"/>
            </a:lvl1pPr>
            <a:lvl2pPr marL="1027906" indent="-583406" algn="l">
              <a:spcBef>
                <a:spcPts val="5900"/>
              </a:spcBef>
              <a:buSzPct val="145000"/>
              <a:buChar char="•"/>
              <a:defRPr sz="4200"/>
            </a:lvl2pPr>
            <a:lvl3pPr marL="1472406" indent="-583406" algn="l">
              <a:spcBef>
                <a:spcPts val="5900"/>
              </a:spcBef>
              <a:buSzPct val="145000"/>
              <a:buChar char="•"/>
              <a:defRPr sz="4200"/>
            </a:lvl3pPr>
            <a:lvl4pPr marL="1916906" indent="-583406" algn="l">
              <a:spcBef>
                <a:spcPts val="5900"/>
              </a:spcBef>
              <a:buSzPct val="145000"/>
              <a:buChar char="•"/>
              <a:defRPr sz="4200"/>
            </a:lvl4pPr>
            <a:lvl5pPr marL="2361406" indent="-583406" algn="l">
              <a:spcBef>
                <a:spcPts val="5900"/>
              </a:spcBef>
              <a:buSzPct val="145000"/>
              <a:buChar char="•"/>
              <a:defRPr sz="4200"/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231" name="Rektangel"/>
          <p:cNvSpPr/>
          <p:nvPr/>
        </p:nvSpPr>
        <p:spPr>
          <a:xfrm>
            <a:off x="4495" y="12371618"/>
            <a:ext cx="24384001" cy="1403737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53578" tIns="53578" rIns="53578" bIns="53578" anchor="ctr"/>
          <a:lstStyle/>
          <a:p>
            <a:pPr>
              <a:defRPr sz="2800">
                <a:solidFill>
                  <a:srgbClr val="FFFFFF"/>
                </a:solidFill>
                <a:latin typeface="Source Sans Pro SemiBold"/>
                <a:ea typeface="Source Sans Pro SemiBold"/>
                <a:cs typeface="Source Sans Pro SemiBold"/>
                <a:sym typeface="Source Sans Pro SemiBold"/>
              </a:defRPr>
            </a:pPr>
          </a:p>
        </p:txBody>
      </p:sp>
      <p:pic>
        <p:nvPicPr>
          <p:cNvPr id="232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983509" y="12717402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233" name="Footertext"/>
          <p:cNvSpPr txBox="1"/>
          <p:nvPr>
            <p:ph type="body" sz="quarter" idx="13"/>
          </p:nvPr>
        </p:nvSpPr>
        <p:spPr>
          <a:xfrm>
            <a:off x="321017" y="12772473"/>
            <a:ext cx="20497902" cy="703626"/>
          </a:xfrm>
          <a:prstGeom prst="rect">
            <a:avLst/>
          </a:prstGeom>
        </p:spPr>
        <p:txBody>
          <a:bodyPr/>
          <a:lstStyle>
            <a:lvl1pPr algn="l" defTabSz="642937">
              <a:lnSpc>
                <a:spcPts val="10900"/>
              </a:lnSpc>
              <a:defRPr sz="2800">
                <a:solidFill>
                  <a:srgbClr val="5E5E5E"/>
                </a:solidFill>
              </a:defRPr>
            </a:lvl1pPr>
          </a:lstStyle>
          <a:p>
            <a:pPr/>
            <a:r>
              <a:t>Footertext</a:t>
            </a:r>
          </a:p>
        </p:txBody>
      </p:sp>
      <p:sp>
        <p:nvSpPr>
          <p:cNvPr id="234" name="Diabildsnummer"/>
          <p:cNvSpPr txBox="1"/>
          <p:nvPr>
            <p:ph type="sldNum" sz="quarter" idx="2"/>
          </p:nvPr>
        </p:nvSpPr>
        <p:spPr>
          <a:xfrm>
            <a:off x="12019000" y="11519296"/>
            <a:ext cx="338856" cy="399258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 Light"/>
                <a:ea typeface="Source Sans Pro Light"/>
                <a:cs typeface="Source Sans Pro Light"/>
                <a:sym typeface="Source Sans Pro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Punkter (Rö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grafiskt_element_fimbakgrund_light_magenta.jpg" descr="grafiskt_element_fimbakgrund_light_magent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1" y="-48612"/>
            <a:ext cx="24556842" cy="13813224"/>
          </a:xfrm>
          <a:prstGeom prst="rect">
            <a:avLst/>
          </a:prstGeom>
          <a:ln w="3175">
            <a:miter lim="400000"/>
          </a:ln>
        </p:spPr>
      </p:pic>
      <p:sp>
        <p:nvSpPr>
          <p:cNvPr id="242" name="Brödtext nivå ett…"/>
          <p:cNvSpPr txBox="1"/>
          <p:nvPr>
            <p:ph type="body" sz="half" idx="1"/>
          </p:nvPr>
        </p:nvSpPr>
        <p:spPr>
          <a:xfrm>
            <a:off x="6338589" y="3053952"/>
            <a:ext cx="11706822" cy="7608096"/>
          </a:xfrm>
          <a:prstGeom prst="rect">
            <a:avLst/>
          </a:prstGeom>
        </p:spPr>
        <p:txBody>
          <a:bodyPr anchor="ctr"/>
          <a:lstStyle>
            <a:lvl1pPr marL="5834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FFFFFF"/>
                </a:solidFill>
              </a:defRPr>
            </a:lvl1pPr>
            <a:lvl2pPr marL="10279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FFFFFF"/>
                </a:solidFill>
              </a:defRPr>
            </a:lvl2pPr>
            <a:lvl3pPr marL="14724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FFFFFF"/>
                </a:solidFill>
              </a:defRPr>
            </a:lvl3pPr>
            <a:lvl4pPr marL="19169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FFFFFF"/>
                </a:solidFill>
              </a:defRPr>
            </a:lvl4pPr>
            <a:lvl5pPr marL="2361406" indent="-583406" algn="l">
              <a:spcBef>
                <a:spcPts val="5900"/>
              </a:spcBef>
              <a:buSzPct val="145000"/>
              <a:buChar char="•"/>
              <a:defRPr sz="4200">
                <a:solidFill>
                  <a:srgbClr val="FFFFFF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243" name="Rektangel"/>
          <p:cNvSpPr/>
          <p:nvPr/>
        </p:nvSpPr>
        <p:spPr>
          <a:xfrm>
            <a:off x="4495" y="12371618"/>
            <a:ext cx="24384001" cy="1403737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53578" tIns="53578" rIns="53578" bIns="53578" anchor="ctr"/>
          <a:lstStyle/>
          <a:p>
            <a:pPr>
              <a:defRPr sz="2800">
                <a:solidFill>
                  <a:srgbClr val="FFFFFF"/>
                </a:solidFill>
                <a:latin typeface="Source Sans Pro SemiBold"/>
                <a:ea typeface="Source Sans Pro SemiBold"/>
                <a:cs typeface="Source Sans Pro SemiBold"/>
                <a:sym typeface="Source Sans Pro SemiBold"/>
              </a:defRPr>
            </a:pPr>
          </a:p>
        </p:txBody>
      </p:sp>
      <p:pic>
        <p:nvPicPr>
          <p:cNvPr id="244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0983509" y="12717402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245" name="Footertext"/>
          <p:cNvSpPr txBox="1"/>
          <p:nvPr>
            <p:ph type="body" sz="quarter" idx="13"/>
          </p:nvPr>
        </p:nvSpPr>
        <p:spPr>
          <a:xfrm>
            <a:off x="321017" y="12772473"/>
            <a:ext cx="20497902" cy="703626"/>
          </a:xfrm>
          <a:prstGeom prst="rect">
            <a:avLst/>
          </a:prstGeom>
        </p:spPr>
        <p:txBody>
          <a:bodyPr/>
          <a:lstStyle>
            <a:lvl1pPr algn="l" defTabSz="642937">
              <a:lnSpc>
                <a:spcPts val="10900"/>
              </a:lnSpc>
              <a:defRPr sz="2800">
                <a:solidFill>
                  <a:srgbClr val="5E5E5E"/>
                </a:solidFill>
              </a:defRPr>
            </a:lvl1pPr>
          </a:lstStyle>
          <a:p>
            <a:pPr/>
            <a:r>
              <a:t>Footertext</a:t>
            </a:r>
          </a:p>
        </p:txBody>
      </p:sp>
      <p:sp>
        <p:nvSpPr>
          <p:cNvPr id="246" name="Diabildsnummer"/>
          <p:cNvSpPr txBox="1"/>
          <p:nvPr>
            <p:ph type="sldNum" sz="quarter" idx="2"/>
          </p:nvPr>
        </p:nvSpPr>
        <p:spPr>
          <a:xfrm>
            <a:off x="12019000" y="11519296"/>
            <a:ext cx="338856" cy="399258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 Light"/>
                <a:ea typeface="Source Sans Pro Light"/>
                <a:cs typeface="Source Sans Pro Light"/>
                <a:sym typeface="Source Sans Pro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 - 3 per si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Illustration-10.jpg"/>
          <p:cNvSpPr/>
          <p:nvPr>
            <p:ph type="pic" sz="quarter" idx="13"/>
          </p:nvPr>
        </p:nvSpPr>
        <p:spPr>
          <a:xfrm>
            <a:off x="12419707" y="7085707"/>
            <a:ext cx="5625704" cy="397817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54" name="Illustration-1.jpg"/>
          <p:cNvSpPr/>
          <p:nvPr>
            <p:ph type="pic" sz="quarter" idx="14"/>
          </p:nvPr>
        </p:nvSpPr>
        <p:spPr>
          <a:xfrm>
            <a:off x="12419706" y="2652116"/>
            <a:ext cx="5625705" cy="39781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55" name="Illustration-7.jpg"/>
          <p:cNvSpPr/>
          <p:nvPr>
            <p:ph type="pic" sz="quarter" idx="15"/>
          </p:nvPr>
        </p:nvSpPr>
        <p:spPr>
          <a:xfrm>
            <a:off x="6338589" y="2652116"/>
            <a:ext cx="5625704" cy="841176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56" name="Diabildsnummer"/>
          <p:cNvSpPr txBox="1"/>
          <p:nvPr>
            <p:ph type="sldNum" sz="quarter" idx="2"/>
          </p:nvPr>
        </p:nvSpPr>
        <p:spPr>
          <a:xfrm>
            <a:off x="12019000" y="11519296"/>
            <a:ext cx="338856" cy="399258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 Light"/>
                <a:ea typeface="Source Sans Pro Light"/>
                <a:cs typeface="Source Sans Pro Light"/>
                <a:sym typeface="Source Sans Pro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 - 3 per sida (Logg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Rektangel"/>
          <p:cNvSpPr/>
          <p:nvPr/>
        </p:nvSpPr>
        <p:spPr>
          <a:xfrm>
            <a:off x="4495" y="12371618"/>
            <a:ext cx="24384001" cy="1403737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53578" tIns="53578" rIns="53578" bIns="53578" anchor="ctr"/>
          <a:lstStyle/>
          <a:p>
            <a:pPr>
              <a:defRPr sz="2800">
                <a:solidFill>
                  <a:srgbClr val="FFFFFF"/>
                </a:solidFill>
                <a:latin typeface="Source Sans Pro SemiBold"/>
                <a:ea typeface="Source Sans Pro SemiBold"/>
                <a:cs typeface="Source Sans Pro SemiBold"/>
                <a:sym typeface="Source Sans Pro SemiBold"/>
              </a:defRPr>
            </a:pPr>
          </a:p>
        </p:txBody>
      </p:sp>
      <p:pic>
        <p:nvPicPr>
          <p:cNvPr id="264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983509" y="12717402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265" name="Illustration-10.jpg"/>
          <p:cNvSpPr/>
          <p:nvPr>
            <p:ph type="pic" sz="quarter" idx="13"/>
          </p:nvPr>
        </p:nvSpPr>
        <p:spPr>
          <a:xfrm>
            <a:off x="12419707" y="7085707"/>
            <a:ext cx="5625704" cy="397817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66" name="Illustration-1.jpg"/>
          <p:cNvSpPr/>
          <p:nvPr>
            <p:ph type="pic" sz="quarter" idx="14"/>
          </p:nvPr>
        </p:nvSpPr>
        <p:spPr>
          <a:xfrm>
            <a:off x="12419706" y="2652116"/>
            <a:ext cx="5625705" cy="39781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67" name="Illustration-7.jpg"/>
          <p:cNvSpPr/>
          <p:nvPr>
            <p:ph type="pic" sz="quarter" idx="15"/>
          </p:nvPr>
        </p:nvSpPr>
        <p:spPr>
          <a:xfrm>
            <a:off x="6338589" y="2652116"/>
            <a:ext cx="5625704" cy="841176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68" name="Footertext"/>
          <p:cNvSpPr txBox="1"/>
          <p:nvPr>
            <p:ph type="body" sz="quarter" idx="16"/>
          </p:nvPr>
        </p:nvSpPr>
        <p:spPr>
          <a:xfrm>
            <a:off x="321017" y="12772473"/>
            <a:ext cx="20497902" cy="703626"/>
          </a:xfrm>
          <a:prstGeom prst="rect">
            <a:avLst/>
          </a:prstGeom>
        </p:spPr>
        <p:txBody>
          <a:bodyPr/>
          <a:lstStyle>
            <a:lvl1pPr algn="l" defTabSz="642937">
              <a:lnSpc>
                <a:spcPts val="10900"/>
              </a:lnSpc>
              <a:defRPr sz="2800">
                <a:solidFill>
                  <a:srgbClr val="5E5E5E"/>
                </a:solidFill>
              </a:defRPr>
            </a:lvl1pPr>
          </a:lstStyle>
          <a:p>
            <a:pPr/>
            <a:r>
              <a:t>Footertext</a:t>
            </a:r>
          </a:p>
        </p:txBody>
      </p:sp>
      <p:sp>
        <p:nvSpPr>
          <p:cNvPr id="269" name="Diabildsnummer"/>
          <p:cNvSpPr txBox="1"/>
          <p:nvPr>
            <p:ph type="sldNum" sz="quarter" idx="2"/>
          </p:nvPr>
        </p:nvSpPr>
        <p:spPr>
          <a:xfrm>
            <a:off x="12019000" y="11519296"/>
            <a:ext cx="338856" cy="399258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 Light"/>
                <a:ea typeface="Source Sans Pro Light"/>
                <a:cs typeface="Source Sans Pro Light"/>
                <a:sym typeface="Source Sans Pro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Foto - 3 per sida (Rö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grafiskt_element_fimbakgrund_light_magenta.jpg" descr="grafiskt_element_fimbakgrund_light_magent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1" y="-48612"/>
            <a:ext cx="24556842" cy="13813224"/>
          </a:xfrm>
          <a:prstGeom prst="rect">
            <a:avLst/>
          </a:prstGeom>
          <a:ln w="3175">
            <a:miter lim="400000"/>
          </a:ln>
        </p:spPr>
      </p:pic>
      <p:sp>
        <p:nvSpPr>
          <p:cNvPr id="277" name="Rektangel"/>
          <p:cNvSpPr/>
          <p:nvPr/>
        </p:nvSpPr>
        <p:spPr>
          <a:xfrm>
            <a:off x="-1" y="12295418"/>
            <a:ext cx="24384001" cy="1403737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53578" tIns="53578" rIns="53578" bIns="53578" anchor="ctr"/>
          <a:lstStyle/>
          <a:p>
            <a:pPr>
              <a:defRPr sz="2800">
                <a:solidFill>
                  <a:srgbClr val="FFFFFF"/>
                </a:solidFill>
                <a:latin typeface="Source Sans Pro SemiBold"/>
                <a:ea typeface="Source Sans Pro SemiBold"/>
                <a:cs typeface="Source Sans Pro SemiBold"/>
                <a:sym typeface="Source Sans Pro SemiBold"/>
              </a:defRPr>
            </a:pPr>
          </a:p>
        </p:txBody>
      </p:sp>
      <p:pic>
        <p:nvPicPr>
          <p:cNvPr id="278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0979014" y="12641202"/>
            <a:ext cx="3104942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279" name="Illustration-10.jpg"/>
          <p:cNvSpPr/>
          <p:nvPr>
            <p:ph type="pic" sz="quarter" idx="13"/>
          </p:nvPr>
        </p:nvSpPr>
        <p:spPr>
          <a:xfrm>
            <a:off x="12419707" y="7085707"/>
            <a:ext cx="5625704" cy="397817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80" name="Illustration-1.jpg"/>
          <p:cNvSpPr/>
          <p:nvPr>
            <p:ph type="pic" sz="quarter" idx="14"/>
          </p:nvPr>
        </p:nvSpPr>
        <p:spPr>
          <a:xfrm>
            <a:off x="12419706" y="2652116"/>
            <a:ext cx="5625705" cy="397817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81" name="Illustration-7.jpg"/>
          <p:cNvSpPr/>
          <p:nvPr>
            <p:ph type="pic" sz="quarter" idx="15"/>
          </p:nvPr>
        </p:nvSpPr>
        <p:spPr>
          <a:xfrm>
            <a:off x="6338589" y="2652116"/>
            <a:ext cx="5625704" cy="8411768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282" name="Footertext"/>
          <p:cNvSpPr txBox="1"/>
          <p:nvPr>
            <p:ph type="body" sz="quarter" idx="16"/>
          </p:nvPr>
        </p:nvSpPr>
        <p:spPr>
          <a:xfrm>
            <a:off x="321017" y="12772473"/>
            <a:ext cx="20497902" cy="703626"/>
          </a:xfrm>
          <a:prstGeom prst="rect">
            <a:avLst/>
          </a:prstGeom>
        </p:spPr>
        <p:txBody>
          <a:bodyPr/>
          <a:lstStyle>
            <a:lvl1pPr algn="l" defTabSz="642937">
              <a:lnSpc>
                <a:spcPts val="10900"/>
              </a:lnSpc>
              <a:defRPr sz="2800">
                <a:solidFill>
                  <a:srgbClr val="5E5E5E"/>
                </a:solidFill>
              </a:defRPr>
            </a:lvl1pPr>
          </a:lstStyle>
          <a:p>
            <a:pPr/>
            <a:r>
              <a:t>Footertext</a:t>
            </a:r>
          </a:p>
        </p:txBody>
      </p:sp>
      <p:sp>
        <p:nvSpPr>
          <p:cNvPr id="283" name="Diabildsnummer"/>
          <p:cNvSpPr txBox="1"/>
          <p:nvPr>
            <p:ph type="sldNum" sz="quarter" idx="2"/>
          </p:nvPr>
        </p:nvSpPr>
        <p:spPr>
          <a:xfrm>
            <a:off x="12019000" y="11519296"/>
            <a:ext cx="338856" cy="399258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 Light"/>
                <a:ea typeface="Source Sans Pro Light"/>
                <a:cs typeface="Source Sans Pro Light"/>
                <a:sym typeface="Source Sans Pro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Titeltext"/>
          <p:cNvSpPr txBox="1"/>
          <p:nvPr>
            <p:ph type="title"/>
          </p:nvPr>
        </p:nvSpPr>
        <p:spPr>
          <a:xfrm>
            <a:off x="6338589" y="5452764"/>
            <a:ext cx="11706822" cy="2277072"/>
          </a:xfrm>
          <a:prstGeom prst="rect">
            <a:avLst/>
          </a:prstGeom>
        </p:spPr>
        <p:txBody>
          <a:bodyPr anchor="ctr"/>
          <a:lstStyle>
            <a:lvl1pPr>
              <a:defRPr sz="4400">
                <a:latin typeface="Source Sans Pro Bold"/>
                <a:ea typeface="Source Sans Pro Bold"/>
                <a:cs typeface="Source Sans Pro Bold"/>
                <a:sym typeface="Source Sans Pro Bold"/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291" name="Brödtext nivå ett…"/>
          <p:cNvSpPr txBox="1"/>
          <p:nvPr>
            <p:ph type="body" sz="quarter" idx="1"/>
          </p:nvPr>
        </p:nvSpPr>
        <p:spPr>
          <a:xfrm>
            <a:off x="6338589" y="7555607"/>
            <a:ext cx="11706822" cy="2277071"/>
          </a:xfrm>
          <a:prstGeom prst="rect">
            <a:avLst/>
          </a:prstGeom>
        </p:spPr>
        <p:txBody>
          <a:bodyPr anchor="ctr"/>
          <a:lstStyle>
            <a:lvl1pPr>
              <a:defRPr i="1" sz="3000"/>
            </a:lvl1pPr>
            <a:lvl2pPr>
              <a:defRPr i="1" sz="3000"/>
            </a:lvl2pPr>
            <a:lvl3pPr>
              <a:defRPr i="1" sz="3000"/>
            </a:lvl3pPr>
            <a:lvl4pPr>
              <a:defRPr i="1" sz="3000"/>
            </a:lvl4pPr>
            <a:lvl5pPr>
              <a:defRPr i="1" sz="3000"/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292" name="Diabildsnummer"/>
          <p:cNvSpPr txBox="1"/>
          <p:nvPr>
            <p:ph type="sldNum" sz="quarter" idx="2"/>
          </p:nvPr>
        </p:nvSpPr>
        <p:spPr>
          <a:xfrm>
            <a:off x="12019000" y="11519296"/>
            <a:ext cx="338856" cy="399258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 Light"/>
                <a:ea typeface="Source Sans Pro Light"/>
                <a:cs typeface="Source Sans Pro Light"/>
                <a:sym typeface="Source Sans Pro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Citat (Logg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Rektangel"/>
          <p:cNvSpPr/>
          <p:nvPr/>
        </p:nvSpPr>
        <p:spPr>
          <a:xfrm>
            <a:off x="4495" y="12371618"/>
            <a:ext cx="24384001" cy="1403737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53578" tIns="53578" rIns="53578" bIns="53578" anchor="ctr"/>
          <a:lstStyle/>
          <a:p>
            <a:pPr>
              <a:defRPr sz="2800">
                <a:solidFill>
                  <a:srgbClr val="FFFFFF"/>
                </a:solidFill>
                <a:latin typeface="Source Sans Pro SemiBold"/>
                <a:ea typeface="Source Sans Pro SemiBold"/>
                <a:cs typeface="Source Sans Pro SemiBold"/>
                <a:sym typeface="Source Sans Pro SemiBold"/>
              </a:defRPr>
            </a:pPr>
          </a:p>
        </p:txBody>
      </p:sp>
      <p:pic>
        <p:nvPicPr>
          <p:cNvPr id="300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983509" y="12717402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301" name="Brödtext nivå ett…"/>
          <p:cNvSpPr txBox="1"/>
          <p:nvPr>
            <p:ph type="body" sz="quarter" idx="1"/>
          </p:nvPr>
        </p:nvSpPr>
        <p:spPr>
          <a:xfrm>
            <a:off x="6338589" y="7892553"/>
            <a:ext cx="11706822" cy="2478288"/>
          </a:xfrm>
          <a:prstGeom prst="rect">
            <a:avLst/>
          </a:prstGeom>
        </p:spPr>
        <p:txBody>
          <a:bodyPr anchor="ctr"/>
          <a:lstStyle>
            <a:lvl1pPr>
              <a:defRPr i="1" sz="3000"/>
            </a:lvl1pPr>
            <a:lvl2pPr>
              <a:defRPr i="1" sz="3000"/>
            </a:lvl2pPr>
            <a:lvl3pPr>
              <a:defRPr i="1" sz="3000"/>
            </a:lvl3pPr>
            <a:lvl4pPr>
              <a:defRPr i="1" sz="3000"/>
            </a:lvl4pPr>
            <a:lvl5pPr>
              <a:defRPr i="1" sz="3000"/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302" name="Titeltext"/>
          <p:cNvSpPr txBox="1"/>
          <p:nvPr>
            <p:ph type="title"/>
          </p:nvPr>
        </p:nvSpPr>
        <p:spPr>
          <a:xfrm>
            <a:off x="6338589" y="5427959"/>
            <a:ext cx="11706822" cy="2277072"/>
          </a:xfrm>
          <a:prstGeom prst="rect">
            <a:avLst/>
          </a:prstGeom>
        </p:spPr>
        <p:txBody>
          <a:bodyPr anchor="ctr"/>
          <a:lstStyle>
            <a:lvl1pPr>
              <a:defRPr sz="4400">
                <a:latin typeface="Source Sans Pro Bold"/>
                <a:ea typeface="Source Sans Pro Bold"/>
                <a:cs typeface="Source Sans Pro Bold"/>
                <a:sym typeface="Source Sans Pro Bold"/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303" name="Footertext"/>
          <p:cNvSpPr txBox="1"/>
          <p:nvPr>
            <p:ph type="body" sz="quarter" idx="13"/>
          </p:nvPr>
        </p:nvSpPr>
        <p:spPr>
          <a:xfrm>
            <a:off x="321017" y="12772473"/>
            <a:ext cx="20497902" cy="703626"/>
          </a:xfrm>
          <a:prstGeom prst="rect">
            <a:avLst/>
          </a:prstGeom>
        </p:spPr>
        <p:txBody>
          <a:bodyPr/>
          <a:lstStyle>
            <a:lvl1pPr algn="l" defTabSz="642937">
              <a:lnSpc>
                <a:spcPts val="10900"/>
              </a:lnSpc>
              <a:defRPr sz="2800">
                <a:solidFill>
                  <a:srgbClr val="5E5E5E"/>
                </a:solidFill>
              </a:defRPr>
            </a:lvl1pPr>
          </a:lstStyle>
          <a:p>
            <a:pPr/>
            <a:r>
              <a:t>Footertext</a:t>
            </a:r>
          </a:p>
        </p:txBody>
      </p:sp>
      <p:sp>
        <p:nvSpPr>
          <p:cNvPr id="304" name="Diabildsnummer"/>
          <p:cNvSpPr txBox="1"/>
          <p:nvPr>
            <p:ph type="sldNum" sz="quarter" idx="2"/>
          </p:nvPr>
        </p:nvSpPr>
        <p:spPr>
          <a:xfrm>
            <a:off x="12019000" y="11519296"/>
            <a:ext cx="338856" cy="399258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 Light"/>
                <a:ea typeface="Source Sans Pro Light"/>
                <a:cs typeface="Source Sans Pro Light"/>
                <a:sym typeface="Source Sans Pro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Citat (Rö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1" name="grafiskt_element_fimbakgrund_light_magenta.jpg" descr="grafiskt_element_fimbakgrund_light_magent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1" y="-48612"/>
            <a:ext cx="24556842" cy="13813224"/>
          </a:xfrm>
          <a:prstGeom prst="rect">
            <a:avLst/>
          </a:prstGeom>
          <a:ln w="3175">
            <a:miter lim="400000"/>
          </a:ln>
        </p:spPr>
      </p:pic>
      <p:sp>
        <p:nvSpPr>
          <p:cNvPr id="312" name="Rektangel"/>
          <p:cNvSpPr/>
          <p:nvPr/>
        </p:nvSpPr>
        <p:spPr>
          <a:xfrm>
            <a:off x="4495" y="12371618"/>
            <a:ext cx="24384001" cy="1403737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53578" tIns="53578" rIns="53578" bIns="53578" anchor="ctr"/>
          <a:lstStyle/>
          <a:p>
            <a:pPr>
              <a:defRPr sz="2800">
                <a:solidFill>
                  <a:srgbClr val="FFFFFF"/>
                </a:solidFill>
                <a:latin typeface="Source Sans Pro SemiBold"/>
                <a:ea typeface="Source Sans Pro SemiBold"/>
                <a:cs typeface="Source Sans Pro SemiBold"/>
                <a:sym typeface="Source Sans Pro SemiBold"/>
              </a:defRPr>
            </a:pPr>
          </a:p>
        </p:txBody>
      </p:sp>
      <p:pic>
        <p:nvPicPr>
          <p:cNvPr id="313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0983509" y="12717402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314" name="Titeltext"/>
          <p:cNvSpPr txBox="1"/>
          <p:nvPr>
            <p:ph type="title"/>
          </p:nvPr>
        </p:nvSpPr>
        <p:spPr>
          <a:xfrm>
            <a:off x="6338589" y="5385990"/>
            <a:ext cx="11706822" cy="2277072"/>
          </a:xfrm>
          <a:prstGeom prst="rect">
            <a:avLst/>
          </a:prstGeom>
        </p:spPr>
        <p:txBody>
          <a:bodyPr anchor="ctr"/>
          <a:lstStyle>
            <a:lvl1pPr>
              <a:defRPr sz="4400">
                <a:solidFill>
                  <a:srgbClr val="FFFFFF"/>
                </a:solidFill>
                <a:latin typeface="Source Sans Pro Bold"/>
                <a:ea typeface="Source Sans Pro Bold"/>
                <a:cs typeface="Source Sans Pro Bold"/>
                <a:sym typeface="Source Sans Pro Bold"/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315" name="Brödtext nivå ett…"/>
          <p:cNvSpPr txBox="1"/>
          <p:nvPr>
            <p:ph type="body" sz="quarter" idx="1"/>
          </p:nvPr>
        </p:nvSpPr>
        <p:spPr>
          <a:xfrm>
            <a:off x="6338589" y="7875984"/>
            <a:ext cx="11706822" cy="2427289"/>
          </a:xfrm>
          <a:prstGeom prst="rect">
            <a:avLst/>
          </a:prstGeom>
        </p:spPr>
        <p:txBody>
          <a:bodyPr anchor="ctr"/>
          <a:lstStyle>
            <a:lvl1pPr>
              <a:defRPr i="1" sz="3000">
                <a:solidFill>
                  <a:srgbClr val="FFFFFF"/>
                </a:solidFill>
              </a:defRPr>
            </a:lvl1pPr>
            <a:lvl2pPr>
              <a:defRPr i="1" sz="3000">
                <a:solidFill>
                  <a:srgbClr val="FFFFFF"/>
                </a:solidFill>
              </a:defRPr>
            </a:lvl2pPr>
            <a:lvl3pPr>
              <a:defRPr i="1" sz="3000">
                <a:solidFill>
                  <a:srgbClr val="FFFFFF"/>
                </a:solidFill>
              </a:defRPr>
            </a:lvl3pPr>
            <a:lvl4pPr>
              <a:defRPr i="1" sz="3000">
                <a:solidFill>
                  <a:srgbClr val="FFFFFF"/>
                </a:solidFill>
              </a:defRPr>
            </a:lvl4pPr>
            <a:lvl5pPr>
              <a:defRPr i="1" sz="3000">
                <a:solidFill>
                  <a:srgbClr val="FFFFFF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316" name="Footertext"/>
          <p:cNvSpPr txBox="1"/>
          <p:nvPr>
            <p:ph type="body" sz="quarter" idx="13"/>
          </p:nvPr>
        </p:nvSpPr>
        <p:spPr>
          <a:xfrm>
            <a:off x="321017" y="12772473"/>
            <a:ext cx="20497902" cy="703626"/>
          </a:xfrm>
          <a:prstGeom prst="rect">
            <a:avLst/>
          </a:prstGeom>
        </p:spPr>
        <p:txBody>
          <a:bodyPr/>
          <a:lstStyle>
            <a:lvl1pPr algn="l" defTabSz="642937">
              <a:lnSpc>
                <a:spcPts val="10900"/>
              </a:lnSpc>
              <a:defRPr sz="2800">
                <a:solidFill>
                  <a:srgbClr val="5E5E5E"/>
                </a:solidFill>
              </a:defRPr>
            </a:lvl1pPr>
          </a:lstStyle>
          <a:p>
            <a:pPr/>
            <a:r>
              <a:t>Footertext</a:t>
            </a:r>
          </a:p>
        </p:txBody>
      </p:sp>
      <p:sp>
        <p:nvSpPr>
          <p:cNvPr id="317" name="Diabildsnummer"/>
          <p:cNvSpPr txBox="1"/>
          <p:nvPr>
            <p:ph type="sldNum" sz="quarter" idx="2"/>
          </p:nvPr>
        </p:nvSpPr>
        <p:spPr>
          <a:xfrm>
            <a:off x="12019000" y="11519296"/>
            <a:ext cx="338856" cy="399258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 Light"/>
                <a:ea typeface="Source Sans Pro Light"/>
                <a:cs typeface="Source Sans Pro Light"/>
                <a:sym typeface="Source Sans Pro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Illustration-3.jpg"/>
          <p:cNvSpPr/>
          <p:nvPr>
            <p:ph type="pic" idx="13"/>
          </p:nvPr>
        </p:nvSpPr>
        <p:spPr>
          <a:xfrm>
            <a:off x="5333999" y="1714499"/>
            <a:ext cx="13716001" cy="1028700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25" name="Diabildsnummer"/>
          <p:cNvSpPr txBox="1"/>
          <p:nvPr>
            <p:ph type="sldNum" sz="quarter" idx="2"/>
          </p:nvPr>
        </p:nvSpPr>
        <p:spPr>
          <a:xfrm>
            <a:off x="12019000" y="11519296"/>
            <a:ext cx="338856" cy="399258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 Light"/>
                <a:ea typeface="Source Sans Pro Light"/>
                <a:cs typeface="Source Sans Pro Light"/>
                <a:sym typeface="Source Sans Pro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 (Logg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" name="Rektangel"/>
          <p:cNvSpPr/>
          <p:nvPr/>
        </p:nvSpPr>
        <p:spPr>
          <a:xfrm>
            <a:off x="4495" y="12371618"/>
            <a:ext cx="24384001" cy="1403737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53578" tIns="53578" rIns="53578" bIns="53578" anchor="ctr"/>
          <a:lstStyle/>
          <a:p>
            <a:pPr>
              <a:defRPr sz="2800">
                <a:solidFill>
                  <a:srgbClr val="FFFFFF"/>
                </a:solidFill>
                <a:latin typeface="Source Sans Pro SemiBold"/>
                <a:ea typeface="Source Sans Pro SemiBold"/>
                <a:cs typeface="Source Sans Pro SemiBold"/>
                <a:sym typeface="Source Sans Pro SemiBold"/>
              </a:defRPr>
            </a:pPr>
          </a:p>
        </p:txBody>
      </p:sp>
      <p:pic>
        <p:nvPicPr>
          <p:cNvPr id="333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983509" y="12717402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334" name="Illustration-3.jpg"/>
          <p:cNvSpPr/>
          <p:nvPr>
            <p:ph type="pic" idx="13"/>
          </p:nvPr>
        </p:nvSpPr>
        <p:spPr>
          <a:xfrm>
            <a:off x="5333999" y="1714499"/>
            <a:ext cx="13716001" cy="1028700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35" name="Footertext"/>
          <p:cNvSpPr txBox="1"/>
          <p:nvPr>
            <p:ph type="body" sz="quarter" idx="14"/>
          </p:nvPr>
        </p:nvSpPr>
        <p:spPr>
          <a:xfrm>
            <a:off x="321017" y="12772473"/>
            <a:ext cx="20497902" cy="703626"/>
          </a:xfrm>
          <a:prstGeom prst="rect">
            <a:avLst/>
          </a:prstGeom>
        </p:spPr>
        <p:txBody>
          <a:bodyPr/>
          <a:lstStyle>
            <a:lvl1pPr algn="l" defTabSz="642937">
              <a:lnSpc>
                <a:spcPts val="10900"/>
              </a:lnSpc>
              <a:defRPr sz="2800">
                <a:solidFill>
                  <a:srgbClr val="5E5E5E"/>
                </a:solidFill>
              </a:defRPr>
            </a:lvl1pPr>
          </a:lstStyle>
          <a:p>
            <a:pPr/>
            <a:r>
              <a:t>Footertext</a:t>
            </a:r>
          </a:p>
        </p:txBody>
      </p:sp>
      <p:sp>
        <p:nvSpPr>
          <p:cNvPr id="336" name="Diabildsnummer"/>
          <p:cNvSpPr txBox="1"/>
          <p:nvPr>
            <p:ph type="sldNum" sz="quarter" idx="2"/>
          </p:nvPr>
        </p:nvSpPr>
        <p:spPr>
          <a:xfrm>
            <a:off x="12019000" y="11519296"/>
            <a:ext cx="338856" cy="399258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 Light"/>
                <a:ea typeface="Source Sans Pro Light"/>
                <a:cs typeface="Source Sans Pro Light"/>
                <a:sym typeface="Source Sans Pro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 och undertitel (Rö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rafiskt_element_fimbakgrund_light_magenta.jpg" descr="grafiskt_element_fimbakgrund_light_magent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1" y="-48612"/>
            <a:ext cx="24556842" cy="13813224"/>
          </a:xfrm>
          <a:prstGeom prst="rect">
            <a:avLst/>
          </a:prstGeom>
          <a:ln w="3175">
            <a:miter lim="400000"/>
          </a:ln>
        </p:spPr>
      </p:pic>
      <p:sp>
        <p:nvSpPr>
          <p:cNvPr id="34" name="Rektangel"/>
          <p:cNvSpPr/>
          <p:nvPr/>
        </p:nvSpPr>
        <p:spPr>
          <a:xfrm>
            <a:off x="4495" y="12371618"/>
            <a:ext cx="24384001" cy="1403737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53578" tIns="53578" rIns="53578" bIns="53578" anchor="ctr"/>
          <a:lstStyle/>
          <a:p>
            <a:pPr>
              <a:defRPr sz="2800">
                <a:solidFill>
                  <a:srgbClr val="FFFFFF"/>
                </a:solidFill>
                <a:latin typeface="Source Sans Pro SemiBold"/>
                <a:ea typeface="Source Sans Pro SemiBold"/>
                <a:cs typeface="Source Sans Pro SemiBold"/>
                <a:sym typeface="Source Sans Pro SemiBold"/>
              </a:defRPr>
            </a:pPr>
          </a:p>
        </p:txBody>
      </p:sp>
      <p:pic>
        <p:nvPicPr>
          <p:cNvPr id="35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0983509" y="12717402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36" name="Titeltext"/>
          <p:cNvSpPr txBox="1"/>
          <p:nvPr>
            <p:ph type="title"/>
          </p:nvPr>
        </p:nvSpPr>
        <p:spPr>
          <a:xfrm>
            <a:off x="6661663" y="3397253"/>
            <a:ext cx="11037095" cy="348257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37" name="Brödtext nivå ett…"/>
          <p:cNvSpPr txBox="1"/>
          <p:nvPr>
            <p:ph type="body" sz="quarter" idx="1"/>
          </p:nvPr>
        </p:nvSpPr>
        <p:spPr>
          <a:xfrm>
            <a:off x="6673453" y="7032128"/>
            <a:ext cx="11037095" cy="119211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38" name="Footertext"/>
          <p:cNvSpPr txBox="1"/>
          <p:nvPr>
            <p:ph type="body" sz="quarter" idx="13"/>
          </p:nvPr>
        </p:nvSpPr>
        <p:spPr>
          <a:xfrm>
            <a:off x="321017" y="12772473"/>
            <a:ext cx="20497902" cy="703626"/>
          </a:xfrm>
          <a:prstGeom prst="rect">
            <a:avLst/>
          </a:prstGeom>
        </p:spPr>
        <p:txBody>
          <a:bodyPr/>
          <a:lstStyle>
            <a:lvl1pPr algn="l" defTabSz="642937">
              <a:lnSpc>
                <a:spcPts val="10900"/>
              </a:lnSpc>
              <a:defRPr sz="2800">
                <a:solidFill>
                  <a:srgbClr val="5E5E5E"/>
                </a:solidFill>
              </a:defRPr>
            </a:lvl1pPr>
          </a:lstStyle>
          <a:p>
            <a:pPr/>
            <a:r>
              <a:t>Footertext</a:t>
            </a:r>
          </a:p>
        </p:txBody>
      </p:sp>
      <p:sp>
        <p:nvSpPr>
          <p:cNvPr id="39" name="Diabilds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Foto (Rö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3" name="grafiskt_element_fimbakgrund_light_magenta.jpg" descr="grafiskt_element_fimbakgrund_light_magent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1" y="-48612"/>
            <a:ext cx="24556842" cy="13813224"/>
          </a:xfrm>
          <a:prstGeom prst="rect">
            <a:avLst/>
          </a:prstGeom>
          <a:ln w="3175">
            <a:miter lim="400000"/>
          </a:ln>
        </p:spPr>
      </p:pic>
      <p:sp>
        <p:nvSpPr>
          <p:cNvPr id="344" name="Rektangel"/>
          <p:cNvSpPr/>
          <p:nvPr/>
        </p:nvSpPr>
        <p:spPr>
          <a:xfrm>
            <a:off x="4495" y="12371618"/>
            <a:ext cx="24384001" cy="1403737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53578" tIns="53578" rIns="53578" bIns="53578" anchor="ctr"/>
          <a:lstStyle/>
          <a:p>
            <a:pPr>
              <a:defRPr sz="2800">
                <a:solidFill>
                  <a:srgbClr val="FFFFFF"/>
                </a:solidFill>
                <a:latin typeface="Source Sans Pro SemiBold"/>
                <a:ea typeface="Source Sans Pro SemiBold"/>
                <a:cs typeface="Source Sans Pro SemiBold"/>
                <a:sym typeface="Source Sans Pro SemiBold"/>
              </a:defRPr>
            </a:pPr>
          </a:p>
        </p:txBody>
      </p:sp>
      <p:pic>
        <p:nvPicPr>
          <p:cNvPr id="345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0983509" y="12717402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346" name="Illustration-3.jpg"/>
          <p:cNvSpPr/>
          <p:nvPr>
            <p:ph type="pic" idx="13"/>
          </p:nvPr>
        </p:nvSpPr>
        <p:spPr>
          <a:xfrm>
            <a:off x="5333999" y="1714499"/>
            <a:ext cx="13716001" cy="1028700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47" name="Footertext"/>
          <p:cNvSpPr txBox="1"/>
          <p:nvPr>
            <p:ph type="body" sz="quarter" idx="14"/>
          </p:nvPr>
        </p:nvSpPr>
        <p:spPr>
          <a:xfrm>
            <a:off x="321017" y="12772473"/>
            <a:ext cx="20497902" cy="703626"/>
          </a:xfrm>
          <a:prstGeom prst="rect">
            <a:avLst/>
          </a:prstGeom>
        </p:spPr>
        <p:txBody>
          <a:bodyPr/>
          <a:lstStyle>
            <a:lvl1pPr algn="l" defTabSz="642937">
              <a:lnSpc>
                <a:spcPts val="10900"/>
              </a:lnSpc>
              <a:defRPr sz="2800">
                <a:solidFill>
                  <a:srgbClr val="5E5E5E"/>
                </a:solidFill>
              </a:defRPr>
            </a:lvl1pPr>
          </a:lstStyle>
          <a:p>
            <a:pPr/>
            <a:r>
              <a:t>Footertext</a:t>
            </a:r>
          </a:p>
        </p:txBody>
      </p:sp>
      <p:sp>
        <p:nvSpPr>
          <p:cNvPr id="348" name="Diabildsnummer"/>
          <p:cNvSpPr txBox="1"/>
          <p:nvPr>
            <p:ph type="sldNum" sz="quarter" idx="2"/>
          </p:nvPr>
        </p:nvSpPr>
        <p:spPr>
          <a:xfrm>
            <a:off x="12019000" y="11519296"/>
            <a:ext cx="338856" cy="399258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 Light"/>
                <a:ea typeface="Source Sans Pro Light"/>
                <a:cs typeface="Source Sans Pro Light"/>
                <a:sym typeface="Source Sans Pro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Diabildsnummer"/>
          <p:cNvSpPr txBox="1"/>
          <p:nvPr>
            <p:ph type="sldNum" sz="quarter" idx="2"/>
          </p:nvPr>
        </p:nvSpPr>
        <p:spPr>
          <a:xfrm>
            <a:off x="12019000" y="11519296"/>
            <a:ext cx="338856" cy="399258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 Light"/>
                <a:ea typeface="Source Sans Pro Light"/>
                <a:cs typeface="Source Sans Pro Light"/>
                <a:sym typeface="Source Sans Pro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om (Logg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Rektangel"/>
          <p:cNvSpPr/>
          <p:nvPr/>
        </p:nvSpPr>
        <p:spPr>
          <a:xfrm>
            <a:off x="4495" y="12371618"/>
            <a:ext cx="24384001" cy="1403737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53578" tIns="53578" rIns="53578" bIns="53578" anchor="ctr"/>
          <a:lstStyle/>
          <a:p>
            <a:pPr>
              <a:defRPr sz="2800">
                <a:solidFill>
                  <a:srgbClr val="FFFFFF"/>
                </a:solidFill>
                <a:latin typeface="Source Sans Pro SemiBold"/>
                <a:ea typeface="Source Sans Pro SemiBold"/>
                <a:cs typeface="Source Sans Pro SemiBold"/>
                <a:sym typeface="Source Sans Pro SemiBold"/>
              </a:defRPr>
            </a:pPr>
          </a:p>
        </p:txBody>
      </p:sp>
      <p:pic>
        <p:nvPicPr>
          <p:cNvPr id="363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983509" y="12717402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364" name="Footertext"/>
          <p:cNvSpPr txBox="1"/>
          <p:nvPr>
            <p:ph type="body" sz="quarter" idx="13"/>
          </p:nvPr>
        </p:nvSpPr>
        <p:spPr>
          <a:xfrm>
            <a:off x="321017" y="12772473"/>
            <a:ext cx="20497902" cy="703626"/>
          </a:xfrm>
          <a:prstGeom prst="rect">
            <a:avLst/>
          </a:prstGeom>
        </p:spPr>
        <p:txBody>
          <a:bodyPr/>
          <a:lstStyle>
            <a:lvl1pPr algn="l" defTabSz="642937">
              <a:lnSpc>
                <a:spcPts val="10900"/>
              </a:lnSpc>
              <a:defRPr sz="2800">
                <a:solidFill>
                  <a:srgbClr val="5E5E5E"/>
                </a:solidFill>
              </a:defRPr>
            </a:lvl1pPr>
          </a:lstStyle>
          <a:p>
            <a:pPr/>
            <a:r>
              <a:t>Footertext</a:t>
            </a:r>
          </a:p>
        </p:txBody>
      </p:sp>
      <p:sp>
        <p:nvSpPr>
          <p:cNvPr id="365" name="Diabildsnummer"/>
          <p:cNvSpPr txBox="1"/>
          <p:nvPr>
            <p:ph type="sldNum" sz="quarter" idx="2"/>
          </p:nvPr>
        </p:nvSpPr>
        <p:spPr>
          <a:xfrm>
            <a:off x="12019000" y="11519296"/>
            <a:ext cx="338856" cy="399258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 Light"/>
                <a:ea typeface="Source Sans Pro Light"/>
                <a:cs typeface="Source Sans Pro Light"/>
                <a:sym typeface="Source Sans Pro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om (Rö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2" name="grafiskt_element_fimbakgrund_light_magenta.jpg" descr="grafiskt_element_fimbakgrund_light_magent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1" y="-48612"/>
            <a:ext cx="24556842" cy="13813224"/>
          </a:xfrm>
          <a:prstGeom prst="rect">
            <a:avLst/>
          </a:prstGeom>
          <a:ln w="3175">
            <a:miter lim="400000"/>
          </a:ln>
        </p:spPr>
      </p:pic>
      <p:sp>
        <p:nvSpPr>
          <p:cNvPr id="373" name="Rektangel"/>
          <p:cNvSpPr/>
          <p:nvPr/>
        </p:nvSpPr>
        <p:spPr>
          <a:xfrm>
            <a:off x="4495" y="12371618"/>
            <a:ext cx="24384001" cy="1403737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53578" tIns="53578" rIns="53578" bIns="53578" anchor="ctr"/>
          <a:lstStyle/>
          <a:p>
            <a:pPr>
              <a:defRPr sz="2800">
                <a:solidFill>
                  <a:srgbClr val="FFFFFF"/>
                </a:solidFill>
                <a:latin typeface="Source Sans Pro SemiBold"/>
                <a:ea typeface="Source Sans Pro SemiBold"/>
                <a:cs typeface="Source Sans Pro SemiBold"/>
                <a:sym typeface="Source Sans Pro SemiBold"/>
              </a:defRPr>
            </a:pPr>
          </a:p>
        </p:txBody>
      </p:sp>
      <p:pic>
        <p:nvPicPr>
          <p:cNvPr id="374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0983509" y="12717402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375" name="Footertext"/>
          <p:cNvSpPr txBox="1"/>
          <p:nvPr>
            <p:ph type="body" sz="quarter" idx="13"/>
          </p:nvPr>
        </p:nvSpPr>
        <p:spPr>
          <a:xfrm>
            <a:off x="321017" y="12772473"/>
            <a:ext cx="20497902" cy="703626"/>
          </a:xfrm>
          <a:prstGeom prst="rect">
            <a:avLst/>
          </a:prstGeom>
        </p:spPr>
        <p:txBody>
          <a:bodyPr/>
          <a:lstStyle>
            <a:lvl1pPr algn="l" defTabSz="642937">
              <a:lnSpc>
                <a:spcPts val="10900"/>
              </a:lnSpc>
              <a:defRPr sz="2800">
                <a:solidFill>
                  <a:srgbClr val="5E5E5E"/>
                </a:solidFill>
              </a:defRPr>
            </a:lvl1pPr>
          </a:lstStyle>
          <a:p>
            <a:pPr/>
            <a:r>
              <a:t>Footertext</a:t>
            </a:r>
          </a:p>
        </p:txBody>
      </p:sp>
      <p:sp>
        <p:nvSpPr>
          <p:cNvPr id="376" name="Diabildsnummer"/>
          <p:cNvSpPr txBox="1"/>
          <p:nvPr>
            <p:ph type="sldNum" sz="quarter" idx="2"/>
          </p:nvPr>
        </p:nvSpPr>
        <p:spPr>
          <a:xfrm>
            <a:off x="12019000" y="11519296"/>
            <a:ext cx="338856" cy="399258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 Light"/>
                <a:ea typeface="Source Sans Pro Light"/>
                <a:cs typeface="Source Sans Pro Light"/>
                <a:sym typeface="Source Sans Pro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Illustration-3.jpg"/>
          <p:cNvSpPr/>
          <p:nvPr>
            <p:ph type="pic" idx="13"/>
          </p:nvPr>
        </p:nvSpPr>
        <p:spPr>
          <a:xfrm>
            <a:off x="-4962" y="-69071"/>
            <a:ext cx="24393825" cy="1385414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84" name="Diabildsnummer"/>
          <p:cNvSpPr txBox="1"/>
          <p:nvPr>
            <p:ph type="sldNum" sz="quarter" idx="2"/>
          </p:nvPr>
        </p:nvSpPr>
        <p:spPr>
          <a:xfrm>
            <a:off x="12019000" y="11519296"/>
            <a:ext cx="338856" cy="399258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 Light"/>
                <a:ea typeface="Source Sans Pro Light"/>
                <a:cs typeface="Source Sans Pro Light"/>
                <a:sym typeface="Source Sans Pro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Bild (Logg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Rektangel"/>
          <p:cNvSpPr/>
          <p:nvPr/>
        </p:nvSpPr>
        <p:spPr>
          <a:xfrm>
            <a:off x="4495" y="12371618"/>
            <a:ext cx="24384001" cy="1403737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53578" tIns="53578" rIns="53578" bIns="53578" anchor="ctr"/>
          <a:lstStyle/>
          <a:p>
            <a:pPr>
              <a:defRPr sz="2800">
                <a:solidFill>
                  <a:srgbClr val="FFFFFF"/>
                </a:solidFill>
                <a:latin typeface="Source Sans Pro SemiBold"/>
                <a:ea typeface="Source Sans Pro SemiBold"/>
                <a:cs typeface="Source Sans Pro SemiBold"/>
                <a:sym typeface="Source Sans Pro SemiBold"/>
              </a:defRPr>
            </a:pPr>
          </a:p>
        </p:txBody>
      </p:sp>
      <p:pic>
        <p:nvPicPr>
          <p:cNvPr id="392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983509" y="12717402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393" name="Illustration-3.jpg"/>
          <p:cNvSpPr/>
          <p:nvPr>
            <p:ph type="pic" idx="13"/>
          </p:nvPr>
        </p:nvSpPr>
        <p:spPr>
          <a:xfrm>
            <a:off x="-4962" y="-69071"/>
            <a:ext cx="24393825" cy="1251548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394" name="Footertext"/>
          <p:cNvSpPr txBox="1"/>
          <p:nvPr>
            <p:ph type="body" sz="quarter" idx="14"/>
          </p:nvPr>
        </p:nvSpPr>
        <p:spPr>
          <a:xfrm>
            <a:off x="321017" y="12772473"/>
            <a:ext cx="20497902" cy="703626"/>
          </a:xfrm>
          <a:prstGeom prst="rect">
            <a:avLst/>
          </a:prstGeom>
        </p:spPr>
        <p:txBody>
          <a:bodyPr/>
          <a:lstStyle>
            <a:lvl1pPr algn="l" defTabSz="642937">
              <a:lnSpc>
                <a:spcPts val="10900"/>
              </a:lnSpc>
              <a:defRPr sz="2800">
                <a:solidFill>
                  <a:srgbClr val="5E5E5E"/>
                </a:solidFill>
              </a:defRPr>
            </a:lvl1pPr>
          </a:lstStyle>
          <a:p>
            <a:pPr/>
            <a:r>
              <a:t>Footertext</a:t>
            </a:r>
          </a:p>
        </p:txBody>
      </p:sp>
      <p:sp>
        <p:nvSpPr>
          <p:cNvPr id="395" name="Diabildsnummer"/>
          <p:cNvSpPr txBox="1"/>
          <p:nvPr>
            <p:ph type="sldNum" sz="quarter" idx="2"/>
          </p:nvPr>
        </p:nvSpPr>
        <p:spPr>
          <a:xfrm>
            <a:off x="12019000" y="11519296"/>
            <a:ext cx="338856" cy="399258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 Light"/>
                <a:ea typeface="Source Sans Pro Light"/>
                <a:cs typeface="Source Sans Pro Light"/>
                <a:sym typeface="Source Sans Pro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 - Horisontel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Illustration-2.jpg"/>
          <p:cNvSpPr/>
          <p:nvPr>
            <p:ph type="pic" sz="quarter" idx="13"/>
          </p:nvPr>
        </p:nvSpPr>
        <p:spPr>
          <a:xfrm>
            <a:off x="7048499" y="2424409"/>
            <a:ext cx="10287001" cy="622845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47" name="Titeltext"/>
          <p:cNvSpPr txBox="1"/>
          <p:nvPr>
            <p:ph type="title"/>
          </p:nvPr>
        </p:nvSpPr>
        <p:spPr>
          <a:xfrm>
            <a:off x="6673453" y="8800207"/>
            <a:ext cx="11037095" cy="1500188"/>
          </a:xfrm>
          <a:prstGeom prst="rect">
            <a:avLst/>
          </a:prstGeom>
        </p:spPr>
        <p:txBody>
          <a:bodyPr/>
          <a:lstStyle/>
          <a:p>
            <a:pPr/>
            <a:r>
              <a:t>Titeltext</a:t>
            </a:r>
          </a:p>
        </p:txBody>
      </p:sp>
      <p:sp>
        <p:nvSpPr>
          <p:cNvPr id="48" name="Brödtext nivå ett…"/>
          <p:cNvSpPr txBox="1"/>
          <p:nvPr>
            <p:ph type="body" sz="quarter" idx="1"/>
          </p:nvPr>
        </p:nvSpPr>
        <p:spPr>
          <a:xfrm>
            <a:off x="6673453" y="10313789"/>
            <a:ext cx="11037095" cy="1192114"/>
          </a:xfrm>
          <a:prstGeom prst="rect">
            <a:avLst/>
          </a:prstGeom>
        </p:spPr>
        <p:txBody>
          <a:bodyPr/>
          <a:lstStyle/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49" name="Diabildsnummer"/>
          <p:cNvSpPr txBox="1"/>
          <p:nvPr>
            <p:ph type="sldNum" sz="quarter" idx="2"/>
          </p:nvPr>
        </p:nvSpPr>
        <p:spPr>
          <a:xfrm>
            <a:off x="12019000" y="11519296"/>
            <a:ext cx="338856" cy="399258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 Light"/>
                <a:ea typeface="Source Sans Pro Light"/>
                <a:cs typeface="Source Sans Pro Light"/>
                <a:sym typeface="Source Sans Pro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Foto - Horisontellt (Logg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Illustration-2.jpg"/>
          <p:cNvSpPr/>
          <p:nvPr>
            <p:ph type="pic" sz="quarter" idx="13"/>
          </p:nvPr>
        </p:nvSpPr>
        <p:spPr>
          <a:xfrm>
            <a:off x="7048500" y="2424409"/>
            <a:ext cx="10287001" cy="622845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57" name="Rektangel"/>
          <p:cNvSpPr/>
          <p:nvPr/>
        </p:nvSpPr>
        <p:spPr>
          <a:xfrm>
            <a:off x="4495" y="12371618"/>
            <a:ext cx="24384001" cy="1403737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53578" tIns="53578" rIns="53578" bIns="53578" anchor="ctr"/>
          <a:lstStyle/>
          <a:p>
            <a:pPr>
              <a:defRPr sz="2800">
                <a:solidFill>
                  <a:srgbClr val="FFFFFF"/>
                </a:solidFill>
                <a:latin typeface="Source Sans Pro SemiBold"/>
                <a:ea typeface="Source Sans Pro SemiBold"/>
                <a:cs typeface="Source Sans Pro SemiBold"/>
                <a:sym typeface="Source Sans Pro SemiBold"/>
              </a:defRPr>
            </a:pPr>
          </a:p>
        </p:txBody>
      </p:sp>
      <p:pic>
        <p:nvPicPr>
          <p:cNvPr id="58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983509" y="12717402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59" name="Titeltext"/>
          <p:cNvSpPr txBox="1"/>
          <p:nvPr>
            <p:ph type="title"/>
          </p:nvPr>
        </p:nvSpPr>
        <p:spPr>
          <a:xfrm>
            <a:off x="6661663" y="8517805"/>
            <a:ext cx="11037095" cy="1500189"/>
          </a:xfrm>
          <a:prstGeom prst="rect">
            <a:avLst/>
          </a:prstGeom>
        </p:spPr>
        <p:txBody>
          <a:bodyPr/>
          <a:lstStyle/>
          <a:p>
            <a:pPr/>
            <a:r>
              <a:t>Titeltext</a:t>
            </a:r>
          </a:p>
        </p:txBody>
      </p:sp>
      <p:sp>
        <p:nvSpPr>
          <p:cNvPr id="60" name="Brödtext nivå ett…"/>
          <p:cNvSpPr txBox="1"/>
          <p:nvPr>
            <p:ph type="body" sz="quarter" idx="1"/>
          </p:nvPr>
        </p:nvSpPr>
        <p:spPr>
          <a:xfrm>
            <a:off x="6673453" y="10110653"/>
            <a:ext cx="11037095" cy="1192114"/>
          </a:xfrm>
          <a:prstGeom prst="rect">
            <a:avLst/>
          </a:prstGeom>
        </p:spPr>
        <p:txBody>
          <a:bodyPr/>
          <a:lstStyle/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61" name="Footertext"/>
          <p:cNvSpPr txBox="1"/>
          <p:nvPr>
            <p:ph type="body" sz="quarter" idx="14"/>
          </p:nvPr>
        </p:nvSpPr>
        <p:spPr>
          <a:xfrm>
            <a:off x="321017" y="12772473"/>
            <a:ext cx="20497902" cy="703626"/>
          </a:xfrm>
          <a:prstGeom prst="rect">
            <a:avLst/>
          </a:prstGeom>
        </p:spPr>
        <p:txBody>
          <a:bodyPr/>
          <a:lstStyle>
            <a:lvl1pPr algn="l" defTabSz="642937">
              <a:lnSpc>
                <a:spcPts val="10900"/>
              </a:lnSpc>
              <a:defRPr sz="2800">
                <a:solidFill>
                  <a:srgbClr val="5E5E5E"/>
                </a:solidFill>
              </a:defRPr>
            </a:lvl1pPr>
          </a:lstStyle>
          <a:p>
            <a:pPr/>
            <a:r>
              <a:t>Footertext</a:t>
            </a:r>
          </a:p>
        </p:txBody>
      </p:sp>
      <p:sp>
        <p:nvSpPr>
          <p:cNvPr id="62" name="Diabildsnummer"/>
          <p:cNvSpPr txBox="1"/>
          <p:nvPr>
            <p:ph type="sldNum" sz="quarter" idx="2"/>
          </p:nvPr>
        </p:nvSpPr>
        <p:spPr>
          <a:xfrm>
            <a:off x="12019000" y="11519296"/>
            <a:ext cx="338856" cy="399258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 Light"/>
                <a:ea typeface="Source Sans Pro Light"/>
                <a:cs typeface="Source Sans Pro Light"/>
                <a:sym typeface="Source Sans Pro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Foto - Horisontellt (Rö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grafiskt_element_fimbakgrund_light_magenta.jpg" descr="grafiskt_element_fimbakgrund_light_magent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1" y="-48612"/>
            <a:ext cx="24556842" cy="13813224"/>
          </a:xfrm>
          <a:prstGeom prst="rect">
            <a:avLst/>
          </a:prstGeom>
          <a:ln w="3175">
            <a:miter lim="400000"/>
          </a:ln>
        </p:spPr>
      </p:pic>
      <p:sp>
        <p:nvSpPr>
          <p:cNvPr id="70" name="Illustration-2.jpg"/>
          <p:cNvSpPr/>
          <p:nvPr>
            <p:ph type="pic" sz="quarter" idx="13"/>
          </p:nvPr>
        </p:nvSpPr>
        <p:spPr>
          <a:xfrm>
            <a:off x="7048500" y="2424409"/>
            <a:ext cx="10287001" cy="622845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pPr/>
          </a:p>
        </p:txBody>
      </p:sp>
      <p:sp>
        <p:nvSpPr>
          <p:cNvPr id="71" name="Rektangel"/>
          <p:cNvSpPr/>
          <p:nvPr/>
        </p:nvSpPr>
        <p:spPr>
          <a:xfrm>
            <a:off x="4495" y="12371618"/>
            <a:ext cx="24384001" cy="1403737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53578" tIns="53578" rIns="53578" bIns="53578" anchor="ctr"/>
          <a:lstStyle/>
          <a:p>
            <a:pPr>
              <a:defRPr sz="2800">
                <a:solidFill>
                  <a:srgbClr val="FFFFFF"/>
                </a:solidFill>
                <a:latin typeface="Source Sans Pro SemiBold"/>
                <a:ea typeface="Source Sans Pro SemiBold"/>
                <a:cs typeface="Source Sans Pro SemiBold"/>
                <a:sym typeface="Source Sans Pro SemiBold"/>
              </a:defRPr>
            </a:pPr>
          </a:p>
        </p:txBody>
      </p:sp>
      <p:pic>
        <p:nvPicPr>
          <p:cNvPr id="72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0983509" y="12717402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73" name="Titeltext"/>
          <p:cNvSpPr txBox="1"/>
          <p:nvPr>
            <p:ph type="title"/>
          </p:nvPr>
        </p:nvSpPr>
        <p:spPr>
          <a:xfrm>
            <a:off x="6661663" y="8517805"/>
            <a:ext cx="11037095" cy="1500189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74" name="Brödtext nivå ett…"/>
          <p:cNvSpPr txBox="1"/>
          <p:nvPr>
            <p:ph type="body" sz="quarter" idx="1"/>
          </p:nvPr>
        </p:nvSpPr>
        <p:spPr>
          <a:xfrm>
            <a:off x="6673453" y="10110654"/>
            <a:ext cx="11037095" cy="11921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75" name="Footertext"/>
          <p:cNvSpPr txBox="1"/>
          <p:nvPr>
            <p:ph type="body" sz="quarter" idx="14"/>
          </p:nvPr>
        </p:nvSpPr>
        <p:spPr>
          <a:xfrm>
            <a:off x="321017" y="12772473"/>
            <a:ext cx="20497902" cy="703626"/>
          </a:xfrm>
          <a:prstGeom prst="rect">
            <a:avLst/>
          </a:prstGeom>
        </p:spPr>
        <p:txBody>
          <a:bodyPr/>
          <a:lstStyle>
            <a:lvl1pPr algn="l" defTabSz="642937">
              <a:lnSpc>
                <a:spcPts val="10900"/>
              </a:lnSpc>
              <a:defRPr sz="2800">
                <a:solidFill>
                  <a:srgbClr val="5E5E5E"/>
                </a:solidFill>
              </a:defRPr>
            </a:lvl1pPr>
          </a:lstStyle>
          <a:p>
            <a:pPr/>
            <a:r>
              <a:t>Footertext</a:t>
            </a:r>
          </a:p>
        </p:txBody>
      </p:sp>
      <p:sp>
        <p:nvSpPr>
          <p:cNvPr id="76" name="Diabildsnummer"/>
          <p:cNvSpPr txBox="1"/>
          <p:nvPr>
            <p:ph type="sldNum" sz="quarter" idx="2"/>
          </p:nvPr>
        </p:nvSpPr>
        <p:spPr>
          <a:xfrm>
            <a:off x="12019000" y="11519296"/>
            <a:ext cx="338856" cy="399258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 Light"/>
                <a:ea typeface="Source Sans Pro Light"/>
                <a:cs typeface="Source Sans Pro Light"/>
                <a:sym typeface="Source Sans Pro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- Centrer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iteltext"/>
          <p:cNvSpPr txBox="1"/>
          <p:nvPr>
            <p:ph type="title"/>
          </p:nvPr>
        </p:nvSpPr>
        <p:spPr>
          <a:xfrm>
            <a:off x="6673453" y="5116710"/>
            <a:ext cx="11037095" cy="3482580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Titeltext</a:t>
            </a:r>
          </a:p>
        </p:txBody>
      </p:sp>
      <p:sp>
        <p:nvSpPr>
          <p:cNvPr id="84" name="Diabildsnummer"/>
          <p:cNvSpPr txBox="1"/>
          <p:nvPr>
            <p:ph type="sldNum" sz="quarter" idx="2"/>
          </p:nvPr>
        </p:nvSpPr>
        <p:spPr>
          <a:xfrm>
            <a:off x="12019000" y="11519296"/>
            <a:ext cx="338856" cy="399258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 Light"/>
                <a:ea typeface="Source Sans Pro Light"/>
                <a:cs typeface="Source Sans Pro Light"/>
                <a:sym typeface="Source Sans Pro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el - Centrerad (Logga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iteltext"/>
          <p:cNvSpPr txBox="1"/>
          <p:nvPr>
            <p:ph type="title"/>
          </p:nvPr>
        </p:nvSpPr>
        <p:spPr>
          <a:xfrm>
            <a:off x="6673453" y="5116710"/>
            <a:ext cx="11037095" cy="3482580"/>
          </a:xfrm>
          <a:prstGeom prst="rect">
            <a:avLst/>
          </a:prstGeom>
        </p:spPr>
        <p:txBody>
          <a:bodyPr anchor="ctr"/>
          <a:lstStyle/>
          <a:p>
            <a:pPr/>
            <a:r>
              <a:t>Titeltext</a:t>
            </a:r>
          </a:p>
        </p:txBody>
      </p:sp>
      <p:sp>
        <p:nvSpPr>
          <p:cNvPr id="92" name="Rektangel"/>
          <p:cNvSpPr/>
          <p:nvPr/>
        </p:nvSpPr>
        <p:spPr>
          <a:xfrm>
            <a:off x="4495" y="12371618"/>
            <a:ext cx="24384001" cy="1403737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53578" tIns="53578" rIns="53578" bIns="53578" anchor="ctr"/>
          <a:lstStyle/>
          <a:p>
            <a:pPr>
              <a:defRPr sz="2800">
                <a:solidFill>
                  <a:srgbClr val="FFFFFF"/>
                </a:solidFill>
                <a:latin typeface="Source Sans Pro SemiBold"/>
                <a:ea typeface="Source Sans Pro SemiBold"/>
                <a:cs typeface="Source Sans Pro SemiBold"/>
                <a:sym typeface="Source Sans Pro SemiBold"/>
              </a:defRPr>
            </a:pPr>
          </a:p>
        </p:txBody>
      </p:sp>
      <p:pic>
        <p:nvPicPr>
          <p:cNvPr id="93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0983509" y="12717402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94" name="Footertext"/>
          <p:cNvSpPr txBox="1"/>
          <p:nvPr>
            <p:ph type="body" sz="quarter" idx="13"/>
          </p:nvPr>
        </p:nvSpPr>
        <p:spPr>
          <a:xfrm>
            <a:off x="321017" y="12772473"/>
            <a:ext cx="20497902" cy="703626"/>
          </a:xfrm>
          <a:prstGeom prst="rect">
            <a:avLst/>
          </a:prstGeom>
        </p:spPr>
        <p:txBody>
          <a:bodyPr/>
          <a:lstStyle>
            <a:lvl1pPr algn="l" defTabSz="642937">
              <a:lnSpc>
                <a:spcPts val="10900"/>
              </a:lnSpc>
              <a:defRPr sz="2800">
                <a:solidFill>
                  <a:srgbClr val="5E5E5E"/>
                </a:solidFill>
              </a:defRPr>
            </a:lvl1pPr>
          </a:lstStyle>
          <a:p>
            <a:pPr/>
            <a:r>
              <a:t>Footertext</a:t>
            </a:r>
          </a:p>
        </p:txBody>
      </p:sp>
      <p:sp>
        <p:nvSpPr>
          <p:cNvPr id="95" name="Diabildsnummer"/>
          <p:cNvSpPr txBox="1"/>
          <p:nvPr>
            <p:ph type="sldNum" sz="quarter" idx="2"/>
          </p:nvPr>
        </p:nvSpPr>
        <p:spPr>
          <a:xfrm>
            <a:off x="12019000" y="11519296"/>
            <a:ext cx="338856" cy="399258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 Light"/>
                <a:ea typeface="Source Sans Pro Light"/>
                <a:cs typeface="Source Sans Pro Light"/>
                <a:sym typeface="Source Sans Pro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0" showMasterPhAnim="1">
  <p:cSld name="Titel - Centrerad (Rö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rafiskt_element_fimbakgrund_light_magenta.jpg" descr="grafiskt_element_fimbakgrund_light_magenta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1" y="-48612"/>
            <a:ext cx="24556842" cy="13813224"/>
          </a:xfrm>
          <a:prstGeom prst="rect">
            <a:avLst/>
          </a:prstGeom>
          <a:ln w="3175">
            <a:miter lim="400000"/>
          </a:ln>
        </p:spPr>
      </p:pic>
      <p:sp>
        <p:nvSpPr>
          <p:cNvPr id="103" name="Titeltext"/>
          <p:cNvSpPr txBox="1"/>
          <p:nvPr>
            <p:ph type="title"/>
          </p:nvPr>
        </p:nvSpPr>
        <p:spPr>
          <a:xfrm>
            <a:off x="6673453" y="5116710"/>
            <a:ext cx="11037095" cy="3482580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/>
            <a:r>
              <a:t>Titeltext</a:t>
            </a:r>
          </a:p>
        </p:txBody>
      </p:sp>
      <p:sp>
        <p:nvSpPr>
          <p:cNvPr id="104" name="Rektangel"/>
          <p:cNvSpPr/>
          <p:nvPr/>
        </p:nvSpPr>
        <p:spPr>
          <a:xfrm>
            <a:off x="4495" y="12371618"/>
            <a:ext cx="24384001" cy="1403737"/>
          </a:xfrm>
          <a:prstGeom prst="rect">
            <a:avLst/>
          </a:prstGeom>
          <a:solidFill>
            <a:srgbClr val="FFFFFF"/>
          </a:solidFill>
          <a:ln w="3175">
            <a:miter lim="400000"/>
          </a:ln>
        </p:spPr>
        <p:txBody>
          <a:bodyPr lIns="53578" tIns="53578" rIns="53578" bIns="53578" anchor="ctr"/>
          <a:lstStyle/>
          <a:p>
            <a:pPr>
              <a:defRPr sz="2800">
                <a:solidFill>
                  <a:srgbClr val="FFFFFF"/>
                </a:solidFill>
                <a:latin typeface="Source Sans Pro SemiBold"/>
                <a:ea typeface="Source Sans Pro SemiBold"/>
                <a:cs typeface="Source Sans Pro SemiBold"/>
                <a:sym typeface="Source Sans Pro SemiBold"/>
              </a:defRPr>
            </a:pPr>
          </a:p>
        </p:txBody>
      </p:sp>
      <p:pic>
        <p:nvPicPr>
          <p:cNvPr id="105" name="KD_logo_liggande_inverterad_PCG_170216.png" descr="KD_logo_liggande_inverterad_PCG_170216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0983509" y="12717402"/>
            <a:ext cx="3104943" cy="712170"/>
          </a:xfrm>
          <a:prstGeom prst="rect">
            <a:avLst/>
          </a:prstGeom>
          <a:ln w="3175">
            <a:miter lim="400000"/>
          </a:ln>
        </p:spPr>
      </p:pic>
      <p:sp>
        <p:nvSpPr>
          <p:cNvPr id="106" name="Footertext"/>
          <p:cNvSpPr txBox="1"/>
          <p:nvPr>
            <p:ph type="body" sz="quarter" idx="13"/>
          </p:nvPr>
        </p:nvSpPr>
        <p:spPr>
          <a:xfrm>
            <a:off x="321017" y="12772473"/>
            <a:ext cx="20497902" cy="703626"/>
          </a:xfrm>
          <a:prstGeom prst="rect">
            <a:avLst/>
          </a:prstGeom>
        </p:spPr>
        <p:txBody>
          <a:bodyPr/>
          <a:lstStyle>
            <a:lvl1pPr algn="l" defTabSz="642937">
              <a:lnSpc>
                <a:spcPts val="10900"/>
              </a:lnSpc>
              <a:defRPr sz="2800">
                <a:solidFill>
                  <a:srgbClr val="5E5E5E"/>
                </a:solidFill>
              </a:defRPr>
            </a:lvl1pPr>
          </a:lstStyle>
          <a:p>
            <a:pPr/>
            <a:r>
              <a:t>Footertext</a:t>
            </a:r>
          </a:p>
        </p:txBody>
      </p:sp>
      <p:sp>
        <p:nvSpPr>
          <p:cNvPr id="107" name="Diabildsnummer"/>
          <p:cNvSpPr txBox="1"/>
          <p:nvPr>
            <p:ph type="sldNum" sz="quarter" idx="2"/>
          </p:nvPr>
        </p:nvSpPr>
        <p:spPr>
          <a:xfrm>
            <a:off x="12019000" y="11519296"/>
            <a:ext cx="338856" cy="399258"/>
          </a:xfrm>
          <a:prstGeom prst="rect">
            <a:avLst/>
          </a:prstGeom>
        </p:spPr>
        <p:txBody>
          <a:bodyPr/>
          <a:lstStyle>
            <a:lvl1pPr>
              <a:defRPr>
                <a:latin typeface="Source Sans Pro Light"/>
                <a:ea typeface="Source Sans Pro Light"/>
                <a:cs typeface="Source Sans Pro Light"/>
                <a:sym typeface="Source Sans Pro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7.xml"/><Relationship Id="rId20" Type="http://schemas.openxmlformats.org/officeDocument/2006/relationships/slideLayout" Target="../slideLayouts/slideLayout18.xml"/><Relationship Id="rId21" Type="http://schemas.openxmlformats.org/officeDocument/2006/relationships/slideLayout" Target="../slideLayouts/slideLayout19.xml"/><Relationship Id="rId22" Type="http://schemas.openxmlformats.org/officeDocument/2006/relationships/slideLayout" Target="../slideLayouts/slideLayout20.xml"/><Relationship Id="rId23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2.xml"/><Relationship Id="rId25" Type="http://schemas.openxmlformats.org/officeDocument/2006/relationships/slideLayout" Target="../slideLayouts/slideLayout23.xml"/><Relationship Id="rId26" Type="http://schemas.openxmlformats.org/officeDocument/2006/relationships/slideLayout" Target="../slideLayouts/slideLayout24.xml"/><Relationship Id="rId27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6.xml"/><Relationship Id="rId29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28.xml"/><Relationship Id="rId31" Type="http://schemas.openxmlformats.org/officeDocument/2006/relationships/slideLayout" Target="../slideLayouts/slideLayout29.xml"/><Relationship Id="rId32" Type="http://schemas.openxmlformats.org/officeDocument/2006/relationships/slideLayout" Target="../slideLayouts/slideLayout30.xml"/><Relationship Id="rId33" Type="http://schemas.openxmlformats.org/officeDocument/2006/relationships/slideLayout" Target="../slideLayouts/slideLayout31.xml"/><Relationship Id="rId34" Type="http://schemas.openxmlformats.org/officeDocument/2006/relationships/slideLayout" Target="../slideLayouts/slideLayout32.xml"/><Relationship Id="rId35" Type="http://schemas.openxmlformats.org/officeDocument/2006/relationships/slideLayout" Target="../slideLayouts/slideLayout33.xml"/><Relationship Id="rId36" Type="http://schemas.openxmlformats.org/officeDocument/2006/relationships/slideLayout" Target="../slideLayouts/slideLayout34.xml"/><Relationship Id="rId37" Type="http://schemas.openxmlformats.org/officeDocument/2006/relationships/slideLayout" Target="../slideLayouts/slideLayout35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skt_element_fimbakgrund_grey.jpg" descr="grafiskt_element_fimbakgrund_grey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421" y="-48612"/>
            <a:ext cx="24556842" cy="13813224"/>
          </a:xfrm>
          <a:prstGeom prst="rect">
            <a:avLst/>
          </a:prstGeom>
          <a:ln w="3175">
            <a:miter lim="400000"/>
          </a:ln>
        </p:spPr>
      </p:pic>
      <p:sp>
        <p:nvSpPr>
          <p:cNvPr id="3" name="Titeltext"/>
          <p:cNvSpPr txBox="1"/>
          <p:nvPr>
            <p:ph type="title"/>
          </p:nvPr>
        </p:nvSpPr>
        <p:spPr>
          <a:xfrm>
            <a:off x="6673453" y="3442394"/>
            <a:ext cx="11037095" cy="3482579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 anchor="b">
            <a:normAutofit fontScale="100000" lnSpcReduction="0"/>
          </a:bodyPr>
          <a:lstStyle/>
          <a:p>
            <a:pPr/>
            <a:r>
              <a:t>Titeltext</a:t>
            </a:r>
          </a:p>
        </p:txBody>
      </p:sp>
      <p:sp>
        <p:nvSpPr>
          <p:cNvPr id="4" name="Brödtext nivå ett…"/>
          <p:cNvSpPr txBox="1"/>
          <p:nvPr>
            <p:ph type="body" idx="1"/>
          </p:nvPr>
        </p:nvSpPr>
        <p:spPr>
          <a:xfrm>
            <a:off x="6673453" y="7032128"/>
            <a:ext cx="11037095" cy="1192115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3578" tIns="53578" rIns="53578" bIns="53578">
            <a:normAutofit fontScale="100000" lnSpcReduction="0"/>
          </a:bodyPr>
          <a:lstStyle/>
          <a:p>
            <a:pPr/>
            <a:r>
              <a:t>Brödtext nivå ett</a:t>
            </a:r>
          </a:p>
          <a:p>
            <a:pPr lvl="1"/>
            <a:r>
              <a:t>Brödtext nivå två</a:t>
            </a:r>
          </a:p>
          <a:p>
            <a:pPr lvl="2"/>
            <a:r>
              <a:t>Brödtext nivå tre</a:t>
            </a:r>
          </a:p>
          <a:p>
            <a:pPr lvl="3"/>
            <a:r>
              <a:t>Brödtext nivå fyra</a:t>
            </a:r>
          </a:p>
          <a:p>
            <a:pPr lvl="4"/>
            <a:r>
              <a:t>Brödtext nivå fem</a:t>
            </a:r>
          </a:p>
        </p:txBody>
      </p:sp>
      <p:sp>
        <p:nvSpPr>
          <p:cNvPr id="5" name="Diabildsnummer"/>
          <p:cNvSpPr txBox="1"/>
          <p:nvPr>
            <p:ph type="sldNum" sz="quarter" idx="2"/>
          </p:nvPr>
        </p:nvSpPr>
        <p:spPr>
          <a:xfrm>
            <a:off x="12020600" y="11519296"/>
            <a:ext cx="335656" cy="399258"/>
          </a:xfrm>
          <a:prstGeom prst="rect">
            <a:avLst/>
          </a:prstGeom>
          <a:ln w="3175">
            <a:miter lim="400000"/>
          </a:ln>
        </p:spPr>
        <p:txBody>
          <a:bodyPr wrap="none" lIns="53578" tIns="53578" rIns="53578" bIns="53578">
            <a:spAutoFit/>
          </a:bodyPr>
          <a:lstStyle>
            <a:lvl1pPr>
              <a:defRPr sz="1800">
                <a:latin typeface="Source Sans Pro ExtraLight"/>
                <a:ea typeface="Source Sans Pro ExtraLight"/>
                <a:cs typeface="Source Sans Pro ExtraLight"/>
                <a:sym typeface="Source Sans Pro Extra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  <p:sldLayoutId id="2147483666" r:id="rId20"/>
    <p:sldLayoutId id="2147483667" r:id="rId21"/>
    <p:sldLayoutId id="2147483668" r:id="rId22"/>
    <p:sldLayoutId id="2147483669" r:id="rId23"/>
    <p:sldLayoutId id="2147483670" r:id="rId24"/>
    <p:sldLayoutId id="2147483671" r:id="rId25"/>
    <p:sldLayoutId id="2147483672" r:id="rId26"/>
    <p:sldLayoutId id="2147483673" r:id="rId27"/>
    <p:sldLayoutId id="2147483674" r:id="rId28"/>
    <p:sldLayoutId id="2147483675" r:id="rId29"/>
    <p:sldLayoutId id="2147483676" r:id="rId30"/>
    <p:sldLayoutId id="2147483677" r:id="rId31"/>
    <p:sldLayoutId id="2147483678" r:id="rId32"/>
    <p:sldLayoutId id="2147483679" r:id="rId33"/>
    <p:sldLayoutId id="2147483680" r:id="rId34"/>
    <p:sldLayoutId id="2147483681" r:id="rId35"/>
    <p:sldLayoutId id="2147483682" r:id="rId36"/>
    <p:sldLayoutId id="2147483683" r:id="rId37"/>
  </p:sldLayoutIdLst>
  <p:transition xmlns:p14="http://schemas.microsoft.com/office/powerpoint/2010/main" spd="med" advClick="1"/>
  <p:txStyles>
    <p:titleStyle>
      <a:lvl1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1pPr>
      <a:lvl2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2pPr>
      <a:lvl3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3pPr>
      <a:lvl4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4pPr>
      <a:lvl5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5pPr>
      <a:lvl6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6pPr>
      <a:lvl7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7pPr>
      <a:lvl8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8pPr>
      <a:lvl9pPr marL="0" marR="0" indent="0" algn="ctr" defTabSz="82153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8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9pPr>
    </p:titleStyle>
    <p:bodyStyle>
      <a:lvl1pPr marL="0" marR="0" indent="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1pPr>
      <a:lvl2pPr marL="0" marR="0" indent="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2pPr>
      <a:lvl3pPr marL="0" marR="0" indent="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3pPr>
      <a:lvl4pPr marL="0" marR="0" indent="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4pPr>
      <a:lvl5pPr marL="0" marR="0" indent="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5pPr>
      <a:lvl6pPr marL="0" marR="0" indent="3556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6pPr>
      <a:lvl7pPr marL="0" marR="0" indent="7112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7pPr>
      <a:lvl8pPr marL="0" marR="0" indent="10668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8pPr>
      <a:lvl9pPr marL="0" marR="0" indent="14224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5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Source Sans Pro Regular"/>
        </a:defRPr>
      </a:lvl9pPr>
    </p:bodyStyle>
    <p:otherStyle>
      <a:lvl1pPr marL="0" marR="0" indent="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ource Sans Pro ExtraLight"/>
        </a:defRPr>
      </a:lvl1pPr>
      <a:lvl2pPr marL="0" marR="0" indent="2286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ource Sans Pro ExtraLight"/>
        </a:defRPr>
      </a:lvl2pPr>
      <a:lvl3pPr marL="0" marR="0" indent="4572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ource Sans Pro ExtraLight"/>
        </a:defRPr>
      </a:lvl3pPr>
      <a:lvl4pPr marL="0" marR="0" indent="6858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ource Sans Pro ExtraLight"/>
        </a:defRPr>
      </a:lvl4pPr>
      <a:lvl5pPr marL="0" marR="0" indent="9144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ource Sans Pro ExtraLight"/>
        </a:defRPr>
      </a:lvl5pPr>
      <a:lvl6pPr marL="0" marR="0" indent="11430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ource Sans Pro ExtraLight"/>
        </a:defRPr>
      </a:lvl6pPr>
      <a:lvl7pPr marL="0" marR="0" indent="13716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ource Sans Pro ExtraLight"/>
        </a:defRPr>
      </a:lvl7pPr>
      <a:lvl8pPr marL="0" marR="0" indent="16002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ource Sans Pro ExtraLight"/>
        </a:defRPr>
      </a:lvl8pPr>
      <a:lvl9pPr marL="0" marR="0" indent="1828800" algn="ctr" defTabSz="821531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Source Sans Pro ExtraLight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Footertext"/>
          <p:cNvSpPr txBox="1"/>
          <p:nvPr>
            <p:ph type="body" idx="13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Footertext</a:t>
            </a:r>
          </a:p>
        </p:txBody>
      </p:sp>
      <p:sp>
        <p:nvSpPr>
          <p:cNvPr id="405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06" name="Brödtext"/>
          <p:cNvSpPr txBox="1"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Source Sans Pro Regular"/>
        <a:ea typeface="Source Sans Pro Regular"/>
        <a:cs typeface="Source Sans Pro Regular"/>
      </a:majorFont>
      <a:minorFont>
        <a:latin typeface="Source Sans Pro Regular"/>
        <a:ea typeface="Source Sans Pro Regular"/>
        <a:cs typeface="Source Sans Pro 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53578" tIns="53578" rIns="53578" bIns="53578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8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Source Sans Pro SemiBold"/>
            <a:ea typeface="Source Sans Pro SemiBold"/>
            <a:cs typeface="Source Sans Pro SemiBold"/>
            <a:sym typeface="Source Sans Pro Semi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53578" tIns="53578" rIns="53578" bIns="53578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Source Sans Pro Bold"/>
            <a:ea typeface="Source Sans Pro Bold"/>
            <a:cs typeface="Source Sans Pro Bold"/>
            <a:sym typeface="Source Sans Pro 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Source Sans Pro Regular"/>
        <a:ea typeface="Source Sans Pro Regular"/>
        <a:cs typeface="Source Sans Pro Regular"/>
      </a:majorFont>
      <a:minorFont>
        <a:latin typeface="Source Sans Pro Regular"/>
        <a:ea typeface="Source Sans Pro Regular"/>
        <a:cs typeface="Source Sans Pro 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53578" tIns="53578" rIns="53578" bIns="53578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8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Source Sans Pro SemiBold"/>
            <a:ea typeface="Source Sans Pro SemiBold"/>
            <a:cs typeface="Source Sans Pro SemiBold"/>
            <a:sym typeface="Source Sans Pro Semi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53578" tIns="53578" rIns="53578" bIns="53578" numCol="1" spcCol="38100" rtlCol="0" anchor="ctr" upright="0">
        <a:spAutoFit/>
      </a:bodyPr>
      <a:lstStyle>
        <a:defPPr marL="0" marR="0" indent="0" algn="ctr" defTabSz="821531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Source Sans Pro Bold"/>
            <a:ea typeface="Source Sans Pro Bold"/>
            <a:cs typeface="Source Sans Pro Bold"/>
            <a:sym typeface="Source Sans Pro Bold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