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media/image1.jpeg" ContentType="image/jpeg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media/image2.jpeg" ContentType="image/jpeg"/>
  <Override PartName="/ppt/theme/theme2.xml" ContentType="application/vnd.openxmlformats-officedocument.theme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0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0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0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0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0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0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0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0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0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3175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3175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B8B8B8"/>
              </a:solidFill>
              <a:prstDash val="solid"/>
              <a:miter lim="400000"/>
            </a:ln>
          </a:left>
          <a:right>
            <a:ln w="3175" cap="flat">
              <a:solidFill>
                <a:srgbClr val="B8B8B8"/>
              </a:solidFill>
              <a:prstDash val="solid"/>
              <a:miter lim="400000"/>
            </a:ln>
          </a:right>
          <a:top>
            <a:ln w="3175" cap="flat">
              <a:solidFill>
                <a:srgbClr val="B8B8B8"/>
              </a:solidFill>
              <a:prstDash val="solid"/>
              <a:miter lim="400000"/>
            </a:ln>
          </a:top>
          <a:bottom>
            <a:ln w="3175" cap="flat">
              <a:solidFill>
                <a:srgbClr val="B8B8B8"/>
              </a:solidFill>
              <a:prstDash val="solid"/>
              <a:miter lim="400000"/>
            </a:ln>
          </a:bottom>
          <a:insideH>
            <a:ln w="3175" cap="flat">
              <a:solidFill>
                <a:srgbClr val="B8B8B8"/>
              </a:solidFill>
              <a:prstDash val="solid"/>
              <a:miter lim="400000"/>
            </a:ln>
          </a:insideH>
          <a:insideV>
            <a:ln w="3175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E1E0DA"/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3175" cap="flat">
              <a:solidFill>
                <a:srgbClr val="929292"/>
              </a:solidFill>
              <a:prstDash val="solid"/>
              <a:miter lim="400000"/>
            </a:ln>
          </a:left>
          <a:right>
            <a:ln w="3175" cap="flat">
              <a:solidFill>
                <a:srgbClr val="929292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929292"/>
              </a:solidFill>
              <a:prstDash val="solid"/>
              <a:miter lim="400000"/>
            </a:ln>
          </a:insideH>
          <a:insideV>
            <a:ln w="3175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 b="def" i="def"/>
      <a:tcStyle>
        <a:tcBdr/>
        <a:fill>
          <a:solidFill>
            <a:srgbClr val="EDEADD"/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 b="def" i="def"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1" name="Shape 401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402" name="Shape 402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eg"/><Relationship Id="rId3" Type="http://schemas.openxmlformats.org/officeDocument/2006/relationships/image" Target="../media/image1.png"/></Relationships>
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eg"/><Relationship Id="rId3" Type="http://schemas.openxmlformats.org/officeDocument/2006/relationships/image" Target="../media/image1.png"/></Relationships>
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eg"/><Relationship Id="rId3" Type="http://schemas.openxmlformats.org/officeDocument/2006/relationships/image" Target="../media/image1.png"/></Relationships>

</file>

<file path=ppt/slideLayouts/_rels/slideLayout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_rels/slideLayout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_rels/slideLayout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eg"/><Relationship Id="rId3" Type="http://schemas.openxmlformats.org/officeDocument/2006/relationships/image" Target="../media/image1.png"/></Relationships>

</file>

<file path=ppt/slideLayouts/_rels/slideLayout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_rels/slideLayout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eg"/><Relationship Id="rId3" Type="http://schemas.openxmlformats.org/officeDocument/2006/relationships/image" Target="../media/image1.png"/></Relationships>

</file>

<file path=ppt/slideLayouts/_rels/slideLayout2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_rels/slideLayout2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eg"/><Relationship Id="rId3" Type="http://schemas.openxmlformats.org/officeDocument/2006/relationships/image" Target="../media/image1.png"/></Relationships>

</file>

<file path=ppt/slideLayouts/_rels/slideLayout2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eg"/><Relationship Id="rId3" Type="http://schemas.openxmlformats.org/officeDocument/2006/relationships/image" Target="../media/image1.png"/></Relationships>

</file>

<file path=ppt/slideLayouts/_rels/slideLayout3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eg"/><Relationship Id="rId3" Type="http://schemas.openxmlformats.org/officeDocument/2006/relationships/image" Target="../media/image1.png"/></Relationships>

</file>

<file path=ppt/slideLayouts/_rels/slideLayout3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_rels/slideLayout3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eg"/><Relationship Id="rId3" Type="http://schemas.openxmlformats.org/officeDocument/2006/relationships/image" Target="../media/image1.png"/></Relationships>

</file>

<file path=ppt/slideLayouts/_rels/slideLayout3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eg"/><Relationship Id="rId3" Type="http://schemas.openxmlformats.org/officeDocument/2006/relationships/image" Target="../media/image1.png"/></Relationships>
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eg"/><Relationship Id="rId3" Type="http://schemas.openxmlformats.org/officeDocument/2006/relationships/image" Target="../media/image1.png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itle" showMasterSp="1" showMasterPhAnim="1">
  <p:cSld name="Titel och under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el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Titeltext</a:t>
            </a:r>
          </a:p>
        </p:txBody>
      </p:sp>
      <p:sp>
        <p:nvSpPr>
          <p:cNvPr id="13" name="Brödtext nivå ett…"/>
          <p:cNvSpPr txBox="1"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Brödtext nivå ett</a:t>
            </a:r>
          </a:p>
          <a:p>
            <a:pPr lvl="1"/>
            <a:r>
              <a:t>Brödtext nivå två</a:t>
            </a:r>
          </a:p>
          <a:p>
            <a:pPr lvl="2"/>
            <a:r>
              <a:t>Brödtext nivå tre</a:t>
            </a:r>
          </a:p>
          <a:p>
            <a:pPr lvl="3"/>
            <a:r>
              <a:t>Brödtext nivå fyra</a:t>
            </a:r>
          </a:p>
          <a:p>
            <a:pPr lvl="4"/>
            <a:r>
              <a:t>Brödtext nivå fem</a:t>
            </a:r>
          </a:p>
        </p:txBody>
      </p:sp>
      <p:sp>
        <p:nvSpPr>
          <p:cNvPr id="14" name="Diabilds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Foto - Vertik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Illustration-7.jpg"/>
          <p:cNvSpPr/>
          <p:nvPr>
            <p:ph type="pic" sz="quarter" idx="13"/>
          </p:nvPr>
        </p:nvSpPr>
        <p:spPr>
          <a:xfrm>
            <a:off x="6623844" y="2490787"/>
            <a:ext cx="3000376" cy="4622008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15" name="Titeltext"/>
          <p:cNvSpPr txBox="1"/>
          <p:nvPr>
            <p:ph type="title"/>
          </p:nvPr>
        </p:nvSpPr>
        <p:spPr>
          <a:xfrm>
            <a:off x="3380580" y="1696301"/>
            <a:ext cx="3000377" cy="2243138"/>
          </a:xfrm>
          <a:prstGeom prst="rect">
            <a:avLst/>
          </a:prstGeom>
        </p:spPr>
        <p:txBody>
          <a:bodyPr/>
          <a:lstStyle>
            <a:lvl1pPr>
              <a:defRPr sz="5600"/>
            </a:lvl1pPr>
          </a:lstStyle>
          <a:p>
            <a:pPr/>
            <a:r>
              <a:t>Titeltext</a:t>
            </a:r>
          </a:p>
        </p:txBody>
      </p:sp>
      <p:sp>
        <p:nvSpPr>
          <p:cNvPr id="116" name="Brödtext nivå ett…"/>
          <p:cNvSpPr txBox="1"/>
          <p:nvPr>
            <p:ph type="body" sz="quarter" idx="1"/>
          </p:nvPr>
        </p:nvSpPr>
        <p:spPr>
          <a:xfrm>
            <a:off x="3380580" y="3996588"/>
            <a:ext cx="3000377" cy="2314577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  <a:lvl2pPr>
              <a:defRPr>
                <a:solidFill>
                  <a:srgbClr val="000000"/>
                </a:solidFill>
              </a:defRPr>
            </a:lvl2pPr>
            <a:lvl3pPr>
              <a:defRPr>
                <a:solidFill>
                  <a:srgbClr val="000000"/>
                </a:solidFill>
              </a:defRPr>
            </a:lvl3pPr>
            <a:lvl4pPr>
              <a:defRPr>
                <a:solidFill>
                  <a:srgbClr val="000000"/>
                </a:solidFill>
              </a:defRPr>
            </a:lvl4pPr>
            <a:lvl5pPr>
              <a:defRPr>
                <a:solidFill>
                  <a:srgbClr val="000000"/>
                </a:solidFill>
              </a:defRPr>
            </a:lvl5pPr>
          </a:lstStyle>
          <a:p>
            <a:pPr/>
            <a:r>
              <a:t>Brödtext nivå ett</a:t>
            </a:r>
          </a:p>
          <a:p>
            <a:pPr lvl="1"/>
            <a:r>
              <a:t>Brödtext nivå två</a:t>
            </a:r>
          </a:p>
          <a:p>
            <a:pPr lvl="2"/>
            <a:r>
              <a:t>Brödtext nivå tre</a:t>
            </a:r>
          </a:p>
          <a:p>
            <a:pPr lvl="3"/>
            <a:r>
              <a:t>Brödtext nivå fyra</a:t>
            </a:r>
          </a:p>
          <a:p>
            <a:pPr lvl="4"/>
            <a:r>
              <a:t>Brödtext nivå fem</a:t>
            </a:r>
          </a:p>
        </p:txBody>
      </p:sp>
      <p:sp>
        <p:nvSpPr>
          <p:cNvPr id="117" name="Diabilds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Foto - Vertikalt (Logga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Titeltext"/>
          <p:cNvSpPr txBox="1"/>
          <p:nvPr>
            <p:ph type="title"/>
          </p:nvPr>
        </p:nvSpPr>
        <p:spPr>
          <a:xfrm>
            <a:off x="3380580" y="1696301"/>
            <a:ext cx="3000377" cy="2243138"/>
          </a:xfrm>
          <a:prstGeom prst="rect">
            <a:avLst/>
          </a:prstGeom>
        </p:spPr>
        <p:txBody>
          <a:bodyPr/>
          <a:lstStyle>
            <a:lvl1pPr>
              <a:defRPr sz="5600"/>
            </a:lvl1pPr>
          </a:lstStyle>
          <a:p>
            <a:pPr/>
            <a:r>
              <a:t>Titeltext</a:t>
            </a:r>
          </a:p>
        </p:txBody>
      </p:sp>
      <p:sp>
        <p:nvSpPr>
          <p:cNvPr id="125" name="Brödtext nivå ett…"/>
          <p:cNvSpPr txBox="1"/>
          <p:nvPr>
            <p:ph type="body" sz="quarter" idx="1"/>
          </p:nvPr>
        </p:nvSpPr>
        <p:spPr>
          <a:xfrm>
            <a:off x="3380580" y="3996588"/>
            <a:ext cx="3000377" cy="2314577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  <a:lvl2pPr>
              <a:defRPr>
                <a:solidFill>
                  <a:srgbClr val="000000"/>
                </a:solidFill>
              </a:defRPr>
            </a:lvl2pPr>
            <a:lvl3pPr>
              <a:defRPr>
                <a:solidFill>
                  <a:srgbClr val="000000"/>
                </a:solidFill>
              </a:defRPr>
            </a:lvl3pPr>
            <a:lvl4pPr>
              <a:defRPr>
                <a:solidFill>
                  <a:srgbClr val="000000"/>
                </a:solidFill>
              </a:defRPr>
            </a:lvl4pPr>
            <a:lvl5pPr>
              <a:defRPr>
                <a:solidFill>
                  <a:srgbClr val="000000"/>
                </a:solidFill>
              </a:defRPr>
            </a:lvl5pPr>
          </a:lstStyle>
          <a:p>
            <a:pPr/>
            <a:r>
              <a:t>Brödtext nivå ett</a:t>
            </a:r>
          </a:p>
          <a:p>
            <a:pPr lvl="1"/>
            <a:r>
              <a:t>Brödtext nivå två</a:t>
            </a:r>
          </a:p>
          <a:p>
            <a:pPr lvl="2"/>
            <a:r>
              <a:t>Brödtext nivå tre</a:t>
            </a:r>
          </a:p>
          <a:p>
            <a:pPr lvl="3"/>
            <a:r>
              <a:t>Brödtext nivå fyra</a:t>
            </a:r>
          </a:p>
          <a:p>
            <a:pPr lvl="4"/>
            <a:r>
              <a:t>Brödtext nivå fem</a:t>
            </a:r>
          </a:p>
        </p:txBody>
      </p:sp>
      <p:sp>
        <p:nvSpPr>
          <p:cNvPr id="126" name="Illustration-7.jpg"/>
          <p:cNvSpPr/>
          <p:nvPr>
            <p:ph type="pic" sz="quarter" idx="13"/>
          </p:nvPr>
        </p:nvSpPr>
        <p:spPr>
          <a:xfrm>
            <a:off x="6623844" y="2490787"/>
            <a:ext cx="3000376" cy="4622008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27" name="Rektangel"/>
          <p:cNvSpPr/>
          <p:nvPr/>
        </p:nvSpPr>
        <p:spPr>
          <a:xfrm>
            <a:off x="2397" y="9006963"/>
            <a:ext cx="13004801" cy="748660"/>
          </a:xfrm>
          <a:prstGeom prst="rect">
            <a:avLst/>
          </a:prstGeom>
          <a:solidFill>
            <a:srgbClr val="FFFFFF"/>
          </a:solidFill>
          <a:ln w="3175">
            <a:miter lim="400000"/>
          </a:ln>
        </p:spPr>
        <p:txBody>
          <a:bodyPr lIns="28575" tIns="28575" rIns="28575" bIns="28575" anchor="ctr"/>
          <a:lstStyle/>
          <a:p>
            <a:pPr>
              <a:defRPr b="0" sz="18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</a:p>
        </p:txBody>
      </p:sp>
      <p:pic>
        <p:nvPicPr>
          <p:cNvPr id="128" name="KD_logo_liggande_inverterad_PCG_170216.png" descr="KD_logo_liggande_inverterad_PCG_170216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1165804" y="9204080"/>
            <a:ext cx="1655970" cy="379825"/>
          </a:xfrm>
          <a:prstGeom prst="rect">
            <a:avLst/>
          </a:prstGeom>
          <a:ln w="3175">
            <a:miter lim="400000"/>
          </a:ln>
        </p:spPr>
      </p:pic>
      <p:sp>
        <p:nvSpPr>
          <p:cNvPr id="129" name="Footertext"/>
          <p:cNvSpPr txBox="1"/>
          <p:nvPr>
            <p:ph type="body" sz="quarter" idx="14"/>
          </p:nvPr>
        </p:nvSpPr>
        <p:spPr>
          <a:xfrm>
            <a:off x="117155" y="9194580"/>
            <a:ext cx="10964369" cy="525993"/>
          </a:xfrm>
          <a:prstGeom prst="rect">
            <a:avLst/>
          </a:prstGeom>
        </p:spPr>
        <p:txBody>
          <a:bodyPr lIns="53578" tIns="53578" rIns="53578" bIns="53578"/>
          <a:lstStyle>
            <a:lvl1pPr algn="l" defTabSz="642937">
              <a:lnSpc>
                <a:spcPts val="9900"/>
              </a:lnSpc>
              <a:defRPr sz="2000"/>
            </a:lvl1pPr>
          </a:lstStyle>
          <a:p>
            <a:pPr/>
            <a:r>
              <a:t>Footertext</a:t>
            </a:r>
          </a:p>
        </p:txBody>
      </p:sp>
      <p:sp>
        <p:nvSpPr>
          <p:cNvPr id="130" name="Diabilds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Foto - Vertikalt (Röd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7" name="grafiskt_element_fimbakgrund_light_magenta.jpg" descr="grafiskt_element_fimbakgrund_light_magenta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2260132" y="-52124"/>
            <a:ext cx="17427015" cy="9802696"/>
          </a:xfrm>
          <a:prstGeom prst="rect">
            <a:avLst/>
          </a:prstGeom>
          <a:ln w="3175">
            <a:miter lim="400000"/>
          </a:ln>
        </p:spPr>
      </p:pic>
      <p:sp>
        <p:nvSpPr>
          <p:cNvPr id="138" name="Titeltext"/>
          <p:cNvSpPr txBox="1"/>
          <p:nvPr>
            <p:ph type="title"/>
          </p:nvPr>
        </p:nvSpPr>
        <p:spPr>
          <a:xfrm>
            <a:off x="3380580" y="1696301"/>
            <a:ext cx="3000377" cy="2243138"/>
          </a:xfrm>
          <a:prstGeom prst="rect">
            <a:avLst/>
          </a:prstGeom>
        </p:spPr>
        <p:txBody>
          <a:bodyPr/>
          <a:lstStyle>
            <a:lvl1pPr>
              <a:defRPr sz="5600">
                <a:solidFill>
                  <a:srgbClr val="FFFFFF"/>
                </a:solidFill>
              </a:defRPr>
            </a:lvl1pPr>
          </a:lstStyle>
          <a:p>
            <a:pPr/>
            <a:r>
              <a:t>Titeltext</a:t>
            </a:r>
          </a:p>
        </p:txBody>
      </p:sp>
      <p:sp>
        <p:nvSpPr>
          <p:cNvPr id="139" name="Brödtext nivå ett…"/>
          <p:cNvSpPr txBox="1"/>
          <p:nvPr>
            <p:ph type="body" sz="quarter" idx="1"/>
          </p:nvPr>
        </p:nvSpPr>
        <p:spPr>
          <a:xfrm>
            <a:off x="3380580" y="3996588"/>
            <a:ext cx="3000377" cy="2314577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lvl2pPr>
              <a:defRPr>
                <a:solidFill>
                  <a:srgbClr val="FFFFFF"/>
                </a:solidFill>
              </a:defRPr>
            </a:lvl2pPr>
            <a:lvl3pPr>
              <a:defRPr>
                <a:solidFill>
                  <a:srgbClr val="FFFFFF"/>
                </a:solidFill>
              </a:defRPr>
            </a:lvl3pPr>
            <a:lvl4pPr>
              <a:defRPr>
                <a:solidFill>
                  <a:srgbClr val="FFFFFF"/>
                </a:solidFill>
              </a:defRPr>
            </a:lvl4pPr>
            <a:lvl5pPr>
              <a:defRPr>
                <a:solidFill>
                  <a:srgbClr val="FFFFFF"/>
                </a:solidFill>
              </a:defRPr>
            </a:lvl5pPr>
          </a:lstStyle>
          <a:p>
            <a:pPr/>
            <a:r>
              <a:t>Brödtext nivå ett</a:t>
            </a:r>
          </a:p>
          <a:p>
            <a:pPr lvl="1"/>
            <a:r>
              <a:t>Brödtext nivå två</a:t>
            </a:r>
          </a:p>
          <a:p>
            <a:pPr lvl="2"/>
            <a:r>
              <a:t>Brödtext nivå tre</a:t>
            </a:r>
          </a:p>
          <a:p>
            <a:pPr lvl="3"/>
            <a:r>
              <a:t>Brödtext nivå fyra</a:t>
            </a:r>
          </a:p>
          <a:p>
            <a:pPr lvl="4"/>
            <a:r>
              <a:t>Brödtext nivå fem</a:t>
            </a:r>
          </a:p>
        </p:txBody>
      </p:sp>
      <p:sp>
        <p:nvSpPr>
          <p:cNvPr id="140" name="Illustration-7.jpg"/>
          <p:cNvSpPr/>
          <p:nvPr>
            <p:ph type="pic" sz="quarter" idx="13"/>
          </p:nvPr>
        </p:nvSpPr>
        <p:spPr>
          <a:xfrm>
            <a:off x="6623844" y="2490787"/>
            <a:ext cx="3000376" cy="4622008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41" name="Rektangel"/>
          <p:cNvSpPr/>
          <p:nvPr/>
        </p:nvSpPr>
        <p:spPr>
          <a:xfrm>
            <a:off x="2397" y="9006963"/>
            <a:ext cx="13004801" cy="748660"/>
          </a:xfrm>
          <a:prstGeom prst="rect">
            <a:avLst/>
          </a:prstGeom>
          <a:solidFill>
            <a:srgbClr val="FFFFFF"/>
          </a:solidFill>
          <a:ln w="3175">
            <a:miter lim="400000"/>
          </a:ln>
        </p:spPr>
        <p:txBody>
          <a:bodyPr lIns="28575" tIns="28575" rIns="28575" bIns="28575" anchor="ctr"/>
          <a:lstStyle/>
          <a:p>
            <a:pPr>
              <a:defRPr b="0" sz="18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</a:p>
        </p:txBody>
      </p:sp>
      <p:pic>
        <p:nvPicPr>
          <p:cNvPr id="142" name="KD_logo_liggande_inverterad_PCG_170216.png" descr="KD_logo_liggande_inverterad_PCG_170216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1165804" y="9204080"/>
            <a:ext cx="1655970" cy="379825"/>
          </a:xfrm>
          <a:prstGeom prst="rect">
            <a:avLst/>
          </a:prstGeom>
          <a:ln w="3175">
            <a:miter lim="400000"/>
          </a:ln>
        </p:spPr>
      </p:pic>
      <p:sp>
        <p:nvSpPr>
          <p:cNvPr id="143" name="Footertext"/>
          <p:cNvSpPr txBox="1"/>
          <p:nvPr>
            <p:ph type="body" sz="quarter" idx="14"/>
          </p:nvPr>
        </p:nvSpPr>
        <p:spPr>
          <a:xfrm>
            <a:off x="117155" y="9194580"/>
            <a:ext cx="10964369" cy="525993"/>
          </a:xfrm>
          <a:prstGeom prst="rect">
            <a:avLst/>
          </a:prstGeom>
        </p:spPr>
        <p:txBody>
          <a:bodyPr lIns="53578" tIns="53578" rIns="53578" bIns="53578"/>
          <a:lstStyle>
            <a:lvl1pPr algn="l" defTabSz="642937">
              <a:lnSpc>
                <a:spcPts val="9900"/>
              </a:lnSpc>
              <a:defRPr sz="2000"/>
            </a:lvl1pPr>
          </a:lstStyle>
          <a:p>
            <a:pPr/>
            <a:r>
              <a:t>Footertext</a:t>
            </a:r>
          </a:p>
        </p:txBody>
      </p:sp>
      <p:sp>
        <p:nvSpPr>
          <p:cNvPr id="144" name="Diabilds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el och pun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Titeltext"/>
          <p:cNvSpPr txBox="1"/>
          <p:nvPr>
            <p:ph type="title"/>
          </p:nvPr>
        </p:nvSpPr>
        <p:spPr>
          <a:xfrm>
            <a:off x="3380580" y="2276474"/>
            <a:ext cx="6243640" cy="1214439"/>
          </a:xfrm>
          <a:prstGeom prst="rect">
            <a:avLst/>
          </a:prstGeom>
        </p:spPr>
        <p:txBody>
          <a:bodyPr anchor="ctr"/>
          <a:lstStyle/>
          <a:p>
            <a:pPr/>
            <a:r>
              <a:t>Titeltext</a:t>
            </a:r>
          </a:p>
        </p:txBody>
      </p:sp>
      <p:sp>
        <p:nvSpPr>
          <p:cNvPr id="152" name="Brödtext nivå ett…"/>
          <p:cNvSpPr txBox="1"/>
          <p:nvPr>
            <p:ph type="body" sz="quarter" idx="1"/>
          </p:nvPr>
        </p:nvSpPr>
        <p:spPr>
          <a:xfrm>
            <a:off x="3380580" y="3590925"/>
            <a:ext cx="6243640" cy="3536157"/>
          </a:xfrm>
          <a:prstGeom prst="rect">
            <a:avLst/>
          </a:prstGeom>
        </p:spPr>
        <p:txBody>
          <a:bodyPr anchor="ctr"/>
          <a:lstStyle>
            <a:lvl1pPr marL="388937" indent="-388937" algn="l">
              <a:spcBef>
                <a:spcPts val="4200"/>
              </a:spcBef>
              <a:buSzPct val="145000"/>
              <a:buChar char="•"/>
              <a:defRPr sz="2800">
                <a:solidFill>
                  <a:srgbClr val="000000"/>
                </a:solidFill>
              </a:defRPr>
            </a:lvl1pPr>
            <a:lvl2pPr marL="833437" indent="-388937" algn="l">
              <a:spcBef>
                <a:spcPts val="4200"/>
              </a:spcBef>
              <a:buSzPct val="145000"/>
              <a:buChar char="•"/>
              <a:defRPr sz="2800">
                <a:solidFill>
                  <a:srgbClr val="000000"/>
                </a:solidFill>
              </a:defRPr>
            </a:lvl2pPr>
            <a:lvl3pPr marL="1277937" indent="-388937" algn="l">
              <a:spcBef>
                <a:spcPts val="4200"/>
              </a:spcBef>
              <a:buSzPct val="145000"/>
              <a:buChar char="•"/>
              <a:defRPr sz="2800">
                <a:solidFill>
                  <a:srgbClr val="000000"/>
                </a:solidFill>
              </a:defRPr>
            </a:lvl3pPr>
            <a:lvl4pPr marL="1722437" indent="-388937" algn="l">
              <a:spcBef>
                <a:spcPts val="4200"/>
              </a:spcBef>
              <a:buSzPct val="145000"/>
              <a:buChar char="•"/>
              <a:defRPr sz="2800">
                <a:solidFill>
                  <a:srgbClr val="000000"/>
                </a:solidFill>
              </a:defRPr>
            </a:lvl4pPr>
            <a:lvl5pPr marL="2166937" indent="-388937" algn="l">
              <a:spcBef>
                <a:spcPts val="4200"/>
              </a:spcBef>
              <a:buSzPct val="145000"/>
              <a:buChar char="•"/>
              <a:defRPr sz="2800">
                <a:solidFill>
                  <a:srgbClr val="000000"/>
                </a:solidFill>
              </a:defRPr>
            </a:lvl5pPr>
          </a:lstStyle>
          <a:p>
            <a:pPr/>
            <a:r>
              <a:t>Brödtext nivå ett</a:t>
            </a:r>
          </a:p>
          <a:p>
            <a:pPr lvl="1"/>
            <a:r>
              <a:t>Brödtext nivå två</a:t>
            </a:r>
          </a:p>
          <a:p>
            <a:pPr lvl="2"/>
            <a:r>
              <a:t>Brödtext nivå tre</a:t>
            </a:r>
          </a:p>
          <a:p>
            <a:pPr lvl="3"/>
            <a:r>
              <a:t>Brödtext nivå fyra</a:t>
            </a:r>
          </a:p>
          <a:p>
            <a:pPr lvl="4"/>
            <a:r>
              <a:t>Brödtext nivå fem</a:t>
            </a:r>
          </a:p>
        </p:txBody>
      </p:sp>
      <p:sp>
        <p:nvSpPr>
          <p:cNvPr id="153" name="Diabilds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el och punkter (Logga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Titeltext"/>
          <p:cNvSpPr txBox="1"/>
          <p:nvPr>
            <p:ph type="title"/>
          </p:nvPr>
        </p:nvSpPr>
        <p:spPr>
          <a:xfrm>
            <a:off x="3380580" y="2276474"/>
            <a:ext cx="6243640" cy="1214439"/>
          </a:xfrm>
          <a:prstGeom prst="rect">
            <a:avLst/>
          </a:prstGeom>
        </p:spPr>
        <p:txBody>
          <a:bodyPr anchor="ctr"/>
          <a:lstStyle/>
          <a:p>
            <a:pPr/>
            <a:r>
              <a:t>Titeltext</a:t>
            </a:r>
          </a:p>
        </p:txBody>
      </p:sp>
      <p:sp>
        <p:nvSpPr>
          <p:cNvPr id="161" name="Brödtext nivå ett…"/>
          <p:cNvSpPr txBox="1"/>
          <p:nvPr>
            <p:ph type="body" sz="quarter" idx="1"/>
          </p:nvPr>
        </p:nvSpPr>
        <p:spPr>
          <a:xfrm>
            <a:off x="3380580" y="3590925"/>
            <a:ext cx="6243640" cy="3536158"/>
          </a:xfrm>
          <a:prstGeom prst="rect">
            <a:avLst/>
          </a:prstGeom>
        </p:spPr>
        <p:txBody>
          <a:bodyPr anchor="ctr"/>
          <a:lstStyle>
            <a:lvl1pPr marL="388937" indent="-388937" algn="l">
              <a:spcBef>
                <a:spcPts val="4200"/>
              </a:spcBef>
              <a:buSzPct val="145000"/>
              <a:buChar char="•"/>
              <a:defRPr sz="2800">
                <a:solidFill>
                  <a:srgbClr val="000000"/>
                </a:solidFill>
              </a:defRPr>
            </a:lvl1pPr>
            <a:lvl2pPr marL="833437" indent="-388937" algn="l">
              <a:spcBef>
                <a:spcPts val="4200"/>
              </a:spcBef>
              <a:buSzPct val="145000"/>
              <a:buChar char="•"/>
              <a:defRPr sz="2800">
                <a:solidFill>
                  <a:srgbClr val="000000"/>
                </a:solidFill>
              </a:defRPr>
            </a:lvl2pPr>
            <a:lvl3pPr marL="1277937" indent="-388937" algn="l">
              <a:spcBef>
                <a:spcPts val="4200"/>
              </a:spcBef>
              <a:buSzPct val="145000"/>
              <a:buChar char="•"/>
              <a:defRPr sz="2800">
                <a:solidFill>
                  <a:srgbClr val="000000"/>
                </a:solidFill>
              </a:defRPr>
            </a:lvl3pPr>
            <a:lvl4pPr marL="1722437" indent="-388937" algn="l">
              <a:spcBef>
                <a:spcPts val="4200"/>
              </a:spcBef>
              <a:buSzPct val="145000"/>
              <a:buChar char="•"/>
              <a:defRPr sz="2800">
                <a:solidFill>
                  <a:srgbClr val="000000"/>
                </a:solidFill>
              </a:defRPr>
            </a:lvl4pPr>
            <a:lvl5pPr marL="2166937" indent="-388937" algn="l">
              <a:spcBef>
                <a:spcPts val="4200"/>
              </a:spcBef>
              <a:buSzPct val="145000"/>
              <a:buChar char="•"/>
              <a:defRPr sz="2800">
                <a:solidFill>
                  <a:srgbClr val="000000"/>
                </a:solidFill>
              </a:defRPr>
            </a:lvl5pPr>
          </a:lstStyle>
          <a:p>
            <a:pPr/>
            <a:r>
              <a:t>Brödtext nivå ett</a:t>
            </a:r>
          </a:p>
          <a:p>
            <a:pPr lvl="1"/>
            <a:r>
              <a:t>Brödtext nivå två</a:t>
            </a:r>
          </a:p>
          <a:p>
            <a:pPr lvl="2"/>
            <a:r>
              <a:t>Brödtext nivå tre</a:t>
            </a:r>
          </a:p>
          <a:p>
            <a:pPr lvl="3"/>
            <a:r>
              <a:t>Brödtext nivå fyra</a:t>
            </a:r>
          </a:p>
          <a:p>
            <a:pPr lvl="4"/>
            <a:r>
              <a:t>Brödtext nivå fem</a:t>
            </a:r>
          </a:p>
        </p:txBody>
      </p:sp>
      <p:sp>
        <p:nvSpPr>
          <p:cNvPr id="162" name="Rektangel"/>
          <p:cNvSpPr/>
          <p:nvPr/>
        </p:nvSpPr>
        <p:spPr>
          <a:xfrm>
            <a:off x="2397" y="9006963"/>
            <a:ext cx="13004801" cy="748660"/>
          </a:xfrm>
          <a:prstGeom prst="rect">
            <a:avLst/>
          </a:prstGeom>
          <a:solidFill>
            <a:srgbClr val="FFFFFF"/>
          </a:solidFill>
          <a:ln w="3175">
            <a:miter lim="400000"/>
          </a:ln>
        </p:spPr>
        <p:txBody>
          <a:bodyPr lIns="28575" tIns="28575" rIns="28575" bIns="28575" anchor="ctr"/>
          <a:lstStyle/>
          <a:p>
            <a:pPr>
              <a:defRPr b="0" sz="18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</a:p>
        </p:txBody>
      </p:sp>
      <p:pic>
        <p:nvPicPr>
          <p:cNvPr id="163" name="KD_logo_liggande_inverterad_PCG_170216.png" descr="KD_logo_liggande_inverterad_PCG_170216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1165804" y="9204080"/>
            <a:ext cx="1655970" cy="379825"/>
          </a:xfrm>
          <a:prstGeom prst="rect">
            <a:avLst/>
          </a:prstGeom>
          <a:ln w="3175">
            <a:miter lim="400000"/>
          </a:ln>
        </p:spPr>
      </p:pic>
      <p:sp>
        <p:nvSpPr>
          <p:cNvPr id="164" name="Footertext"/>
          <p:cNvSpPr txBox="1"/>
          <p:nvPr>
            <p:ph type="body" sz="quarter" idx="13"/>
          </p:nvPr>
        </p:nvSpPr>
        <p:spPr>
          <a:xfrm>
            <a:off x="117155" y="9194580"/>
            <a:ext cx="10964369" cy="525993"/>
          </a:xfrm>
          <a:prstGeom prst="rect">
            <a:avLst/>
          </a:prstGeom>
        </p:spPr>
        <p:txBody>
          <a:bodyPr lIns="53578" tIns="53578" rIns="53578" bIns="53578"/>
          <a:lstStyle>
            <a:lvl1pPr algn="l" defTabSz="642937">
              <a:lnSpc>
                <a:spcPts val="9900"/>
              </a:lnSpc>
              <a:defRPr sz="2000"/>
            </a:lvl1pPr>
          </a:lstStyle>
          <a:p>
            <a:pPr/>
            <a:r>
              <a:t>Footertext</a:t>
            </a:r>
          </a:p>
        </p:txBody>
      </p:sp>
      <p:sp>
        <p:nvSpPr>
          <p:cNvPr id="165" name="Diabilds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Titel och punkter (Röd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2" name="grafiskt_element_fimbakgrund_light_magenta.jpg" descr="grafiskt_element_fimbakgrund_light_magenta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2260132" y="-52124"/>
            <a:ext cx="17427015" cy="9802696"/>
          </a:xfrm>
          <a:prstGeom prst="rect">
            <a:avLst/>
          </a:prstGeom>
          <a:ln w="3175">
            <a:miter lim="400000"/>
          </a:ln>
        </p:spPr>
      </p:pic>
      <p:sp>
        <p:nvSpPr>
          <p:cNvPr id="173" name="Titeltext"/>
          <p:cNvSpPr txBox="1"/>
          <p:nvPr>
            <p:ph type="title"/>
          </p:nvPr>
        </p:nvSpPr>
        <p:spPr>
          <a:xfrm>
            <a:off x="3380580" y="2276474"/>
            <a:ext cx="6243640" cy="1214439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/>
            <a:r>
              <a:t>Titeltext</a:t>
            </a:r>
          </a:p>
        </p:txBody>
      </p:sp>
      <p:sp>
        <p:nvSpPr>
          <p:cNvPr id="174" name="Brödtext nivå ett…"/>
          <p:cNvSpPr txBox="1"/>
          <p:nvPr>
            <p:ph type="body" sz="quarter" idx="1"/>
          </p:nvPr>
        </p:nvSpPr>
        <p:spPr>
          <a:xfrm>
            <a:off x="3380580" y="3590925"/>
            <a:ext cx="6243640" cy="3536158"/>
          </a:xfrm>
          <a:prstGeom prst="rect">
            <a:avLst/>
          </a:prstGeom>
        </p:spPr>
        <p:txBody>
          <a:bodyPr anchor="ctr"/>
          <a:lstStyle>
            <a:lvl1pPr marL="388937" indent="-388937" algn="l">
              <a:spcBef>
                <a:spcPts val="4200"/>
              </a:spcBef>
              <a:buSzPct val="145000"/>
              <a:buChar char="•"/>
              <a:defRPr sz="2800">
                <a:solidFill>
                  <a:srgbClr val="FFFFFF"/>
                </a:solidFill>
              </a:defRPr>
            </a:lvl1pPr>
            <a:lvl2pPr marL="833437" indent="-388937" algn="l">
              <a:spcBef>
                <a:spcPts val="4200"/>
              </a:spcBef>
              <a:buSzPct val="145000"/>
              <a:buChar char="•"/>
              <a:defRPr sz="2800">
                <a:solidFill>
                  <a:srgbClr val="FFFFFF"/>
                </a:solidFill>
              </a:defRPr>
            </a:lvl2pPr>
            <a:lvl3pPr marL="1277937" indent="-388937" algn="l">
              <a:spcBef>
                <a:spcPts val="4200"/>
              </a:spcBef>
              <a:buSzPct val="145000"/>
              <a:buChar char="•"/>
              <a:defRPr sz="2800">
                <a:solidFill>
                  <a:srgbClr val="FFFFFF"/>
                </a:solidFill>
              </a:defRPr>
            </a:lvl3pPr>
            <a:lvl4pPr marL="1722437" indent="-388937" algn="l">
              <a:spcBef>
                <a:spcPts val="4200"/>
              </a:spcBef>
              <a:buSzPct val="145000"/>
              <a:buChar char="•"/>
              <a:defRPr sz="2800">
                <a:solidFill>
                  <a:srgbClr val="FFFFFF"/>
                </a:solidFill>
              </a:defRPr>
            </a:lvl4pPr>
            <a:lvl5pPr marL="2166937" indent="-388937" algn="l">
              <a:spcBef>
                <a:spcPts val="4200"/>
              </a:spcBef>
              <a:buSzPct val="145000"/>
              <a:buChar char="•"/>
              <a:defRPr sz="2800">
                <a:solidFill>
                  <a:srgbClr val="FFFFFF"/>
                </a:solidFill>
              </a:defRPr>
            </a:lvl5pPr>
          </a:lstStyle>
          <a:p>
            <a:pPr/>
            <a:r>
              <a:t>Brödtext nivå ett</a:t>
            </a:r>
          </a:p>
          <a:p>
            <a:pPr lvl="1"/>
            <a:r>
              <a:t>Brödtext nivå två</a:t>
            </a:r>
          </a:p>
          <a:p>
            <a:pPr lvl="2"/>
            <a:r>
              <a:t>Brödtext nivå tre</a:t>
            </a:r>
          </a:p>
          <a:p>
            <a:pPr lvl="3"/>
            <a:r>
              <a:t>Brödtext nivå fyra</a:t>
            </a:r>
          </a:p>
          <a:p>
            <a:pPr lvl="4"/>
            <a:r>
              <a:t>Brödtext nivå fem</a:t>
            </a:r>
          </a:p>
        </p:txBody>
      </p:sp>
      <p:sp>
        <p:nvSpPr>
          <p:cNvPr id="175" name="Rektangel"/>
          <p:cNvSpPr/>
          <p:nvPr/>
        </p:nvSpPr>
        <p:spPr>
          <a:xfrm>
            <a:off x="2397" y="9006963"/>
            <a:ext cx="13004801" cy="748660"/>
          </a:xfrm>
          <a:prstGeom prst="rect">
            <a:avLst/>
          </a:prstGeom>
          <a:solidFill>
            <a:srgbClr val="FFFFFF"/>
          </a:solidFill>
          <a:ln w="3175">
            <a:miter lim="400000"/>
          </a:ln>
        </p:spPr>
        <p:txBody>
          <a:bodyPr lIns="28575" tIns="28575" rIns="28575" bIns="28575" anchor="ctr"/>
          <a:lstStyle/>
          <a:p>
            <a:pPr>
              <a:defRPr b="0" sz="18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</a:p>
        </p:txBody>
      </p:sp>
      <p:pic>
        <p:nvPicPr>
          <p:cNvPr id="176" name="KD_logo_liggande_inverterad_PCG_170216.png" descr="KD_logo_liggande_inverterad_PCG_170216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1165804" y="9204080"/>
            <a:ext cx="1655970" cy="379825"/>
          </a:xfrm>
          <a:prstGeom prst="rect">
            <a:avLst/>
          </a:prstGeom>
          <a:ln w="3175">
            <a:miter lim="400000"/>
          </a:ln>
        </p:spPr>
      </p:pic>
      <p:sp>
        <p:nvSpPr>
          <p:cNvPr id="177" name="Footertext"/>
          <p:cNvSpPr txBox="1"/>
          <p:nvPr>
            <p:ph type="body" sz="quarter" idx="13"/>
          </p:nvPr>
        </p:nvSpPr>
        <p:spPr>
          <a:xfrm>
            <a:off x="117155" y="9194580"/>
            <a:ext cx="10964369" cy="525993"/>
          </a:xfrm>
          <a:prstGeom prst="rect">
            <a:avLst/>
          </a:prstGeom>
        </p:spPr>
        <p:txBody>
          <a:bodyPr lIns="53578" tIns="53578" rIns="53578" bIns="53578"/>
          <a:lstStyle>
            <a:lvl1pPr algn="l" defTabSz="642937">
              <a:lnSpc>
                <a:spcPts val="9900"/>
              </a:lnSpc>
              <a:defRPr sz="2000"/>
            </a:lvl1pPr>
          </a:lstStyle>
          <a:p>
            <a:pPr/>
            <a:r>
              <a:t>Footertext</a:t>
            </a:r>
          </a:p>
        </p:txBody>
      </p:sp>
      <p:sp>
        <p:nvSpPr>
          <p:cNvPr id="178" name="Diabilds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el, punkter och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Illustration-8.jpg"/>
          <p:cNvSpPr/>
          <p:nvPr>
            <p:ph type="pic" sz="quarter" idx="13"/>
          </p:nvPr>
        </p:nvSpPr>
        <p:spPr>
          <a:xfrm>
            <a:off x="6623843" y="3590925"/>
            <a:ext cx="3000377" cy="3536157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86" name="Titeltext"/>
          <p:cNvSpPr txBox="1"/>
          <p:nvPr>
            <p:ph type="title"/>
          </p:nvPr>
        </p:nvSpPr>
        <p:spPr>
          <a:xfrm>
            <a:off x="3380580" y="2276474"/>
            <a:ext cx="6243640" cy="1214439"/>
          </a:xfrm>
          <a:prstGeom prst="rect">
            <a:avLst/>
          </a:prstGeom>
        </p:spPr>
        <p:txBody>
          <a:bodyPr anchor="ctr"/>
          <a:lstStyle/>
          <a:p>
            <a:pPr/>
            <a:r>
              <a:t>Titeltext</a:t>
            </a:r>
          </a:p>
        </p:txBody>
      </p:sp>
      <p:sp>
        <p:nvSpPr>
          <p:cNvPr id="187" name="Brödtext nivå ett…"/>
          <p:cNvSpPr txBox="1"/>
          <p:nvPr>
            <p:ph type="body" sz="quarter" idx="1"/>
          </p:nvPr>
        </p:nvSpPr>
        <p:spPr>
          <a:xfrm>
            <a:off x="3380580" y="3590925"/>
            <a:ext cx="3000377" cy="3536157"/>
          </a:xfrm>
          <a:prstGeom prst="rect">
            <a:avLst/>
          </a:prstGeom>
        </p:spPr>
        <p:txBody>
          <a:bodyPr anchor="ctr"/>
          <a:lstStyle>
            <a:lvl1pPr marL="293914" indent="-293914" algn="l">
              <a:spcBef>
                <a:spcPts val="3200"/>
              </a:spcBef>
              <a:buSzPct val="145000"/>
              <a:buChar char="•"/>
              <a:defRPr sz="2400">
                <a:solidFill>
                  <a:srgbClr val="000000"/>
                </a:solidFill>
              </a:defRPr>
            </a:lvl1pPr>
            <a:lvl2pPr marL="636814" indent="-293914" algn="l">
              <a:spcBef>
                <a:spcPts val="3200"/>
              </a:spcBef>
              <a:buSzPct val="145000"/>
              <a:buChar char="•"/>
              <a:defRPr sz="2400">
                <a:solidFill>
                  <a:srgbClr val="000000"/>
                </a:solidFill>
              </a:defRPr>
            </a:lvl2pPr>
            <a:lvl3pPr marL="979714" indent="-293914" algn="l">
              <a:spcBef>
                <a:spcPts val="3200"/>
              </a:spcBef>
              <a:buSzPct val="145000"/>
              <a:buChar char="•"/>
              <a:defRPr sz="2400">
                <a:solidFill>
                  <a:srgbClr val="000000"/>
                </a:solidFill>
              </a:defRPr>
            </a:lvl3pPr>
            <a:lvl4pPr marL="1322614" indent="-293914" algn="l">
              <a:spcBef>
                <a:spcPts val="3200"/>
              </a:spcBef>
              <a:buSzPct val="145000"/>
              <a:buChar char="•"/>
              <a:defRPr sz="2400">
                <a:solidFill>
                  <a:srgbClr val="000000"/>
                </a:solidFill>
              </a:defRPr>
            </a:lvl4pPr>
            <a:lvl5pPr marL="1665514" indent="-293914" algn="l">
              <a:spcBef>
                <a:spcPts val="3200"/>
              </a:spcBef>
              <a:buSzPct val="145000"/>
              <a:buChar char="•"/>
              <a:defRPr sz="2400">
                <a:solidFill>
                  <a:srgbClr val="000000"/>
                </a:solidFill>
              </a:defRPr>
            </a:lvl5pPr>
          </a:lstStyle>
          <a:p>
            <a:pPr/>
            <a:r>
              <a:t>Brödtext nivå ett</a:t>
            </a:r>
          </a:p>
          <a:p>
            <a:pPr lvl="1"/>
            <a:r>
              <a:t>Brödtext nivå två</a:t>
            </a:r>
          </a:p>
          <a:p>
            <a:pPr lvl="2"/>
            <a:r>
              <a:t>Brödtext nivå tre</a:t>
            </a:r>
          </a:p>
          <a:p>
            <a:pPr lvl="3"/>
            <a:r>
              <a:t>Brödtext nivå fyra</a:t>
            </a:r>
          </a:p>
          <a:p>
            <a:pPr lvl="4"/>
            <a:r>
              <a:t>Brödtext nivå fem</a:t>
            </a:r>
          </a:p>
        </p:txBody>
      </p:sp>
      <p:sp>
        <p:nvSpPr>
          <p:cNvPr id="188" name="Diabildsnummer"/>
          <p:cNvSpPr txBox="1"/>
          <p:nvPr>
            <p:ph type="sldNum" sz="quarter" idx="2"/>
          </p:nvPr>
        </p:nvSpPr>
        <p:spPr>
          <a:xfrm>
            <a:off x="6380835" y="7362825"/>
            <a:ext cx="239320" cy="234950"/>
          </a:xfrm>
          <a:prstGeom prst="rect">
            <a:avLst/>
          </a:prstGeom>
        </p:spPr>
        <p:txBody>
          <a:bodyPr/>
          <a:lstStyle>
            <a:lvl1pPr>
              <a:defRPr>
                <a:latin typeface="Helvetica Light"/>
                <a:ea typeface="Helvetica Light"/>
                <a:cs typeface="Helvetica Light"/>
                <a:sym typeface="Helvetica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el, punkter och bild (Logga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Illustration-8.jpg"/>
          <p:cNvSpPr/>
          <p:nvPr>
            <p:ph type="pic" sz="quarter" idx="13"/>
          </p:nvPr>
        </p:nvSpPr>
        <p:spPr>
          <a:xfrm>
            <a:off x="6623843" y="3590925"/>
            <a:ext cx="3000377" cy="3536158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96" name="Titeltext"/>
          <p:cNvSpPr txBox="1"/>
          <p:nvPr>
            <p:ph type="title"/>
          </p:nvPr>
        </p:nvSpPr>
        <p:spPr>
          <a:xfrm>
            <a:off x="3380580" y="2276474"/>
            <a:ext cx="6243640" cy="1214439"/>
          </a:xfrm>
          <a:prstGeom prst="rect">
            <a:avLst/>
          </a:prstGeom>
        </p:spPr>
        <p:txBody>
          <a:bodyPr anchor="ctr"/>
          <a:lstStyle/>
          <a:p>
            <a:pPr/>
            <a:r>
              <a:t>Titeltext</a:t>
            </a:r>
          </a:p>
        </p:txBody>
      </p:sp>
      <p:sp>
        <p:nvSpPr>
          <p:cNvPr id="197" name="Brödtext nivå ett…"/>
          <p:cNvSpPr txBox="1"/>
          <p:nvPr>
            <p:ph type="body" sz="quarter" idx="1"/>
          </p:nvPr>
        </p:nvSpPr>
        <p:spPr>
          <a:xfrm>
            <a:off x="3380580" y="3590925"/>
            <a:ext cx="3000377" cy="3536158"/>
          </a:xfrm>
          <a:prstGeom prst="rect">
            <a:avLst/>
          </a:prstGeom>
        </p:spPr>
        <p:txBody>
          <a:bodyPr anchor="ctr"/>
          <a:lstStyle>
            <a:lvl1pPr marL="293914" indent="-293914" algn="l">
              <a:spcBef>
                <a:spcPts val="3200"/>
              </a:spcBef>
              <a:buSzPct val="145000"/>
              <a:buChar char="•"/>
              <a:defRPr sz="2400">
                <a:solidFill>
                  <a:srgbClr val="000000"/>
                </a:solidFill>
              </a:defRPr>
            </a:lvl1pPr>
            <a:lvl2pPr marL="636814" indent="-293914" algn="l">
              <a:spcBef>
                <a:spcPts val="3200"/>
              </a:spcBef>
              <a:buSzPct val="145000"/>
              <a:buChar char="•"/>
              <a:defRPr sz="2400">
                <a:solidFill>
                  <a:srgbClr val="000000"/>
                </a:solidFill>
              </a:defRPr>
            </a:lvl2pPr>
            <a:lvl3pPr marL="979714" indent="-293914" algn="l">
              <a:spcBef>
                <a:spcPts val="3200"/>
              </a:spcBef>
              <a:buSzPct val="145000"/>
              <a:buChar char="•"/>
              <a:defRPr sz="2400">
                <a:solidFill>
                  <a:srgbClr val="000000"/>
                </a:solidFill>
              </a:defRPr>
            </a:lvl3pPr>
            <a:lvl4pPr marL="1322614" indent="-293914" algn="l">
              <a:spcBef>
                <a:spcPts val="3200"/>
              </a:spcBef>
              <a:buSzPct val="145000"/>
              <a:buChar char="•"/>
              <a:defRPr sz="2400">
                <a:solidFill>
                  <a:srgbClr val="000000"/>
                </a:solidFill>
              </a:defRPr>
            </a:lvl4pPr>
            <a:lvl5pPr marL="1665514" indent="-293914" algn="l">
              <a:spcBef>
                <a:spcPts val="3200"/>
              </a:spcBef>
              <a:buSzPct val="145000"/>
              <a:buChar char="•"/>
              <a:defRPr sz="2400">
                <a:solidFill>
                  <a:srgbClr val="000000"/>
                </a:solidFill>
              </a:defRPr>
            </a:lvl5pPr>
          </a:lstStyle>
          <a:p>
            <a:pPr/>
            <a:r>
              <a:t>Brödtext nivå ett</a:t>
            </a:r>
          </a:p>
          <a:p>
            <a:pPr lvl="1"/>
            <a:r>
              <a:t>Brödtext nivå två</a:t>
            </a:r>
          </a:p>
          <a:p>
            <a:pPr lvl="2"/>
            <a:r>
              <a:t>Brödtext nivå tre</a:t>
            </a:r>
          </a:p>
          <a:p>
            <a:pPr lvl="3"/>
            <a:r>
              <a:t>Brödtext nivå fyra</a:t>
            </a:r>
          </a:p>
          <a:p>
            <a:pPr lvl="4"/>
            <a:r>
              <a:t>Brödtext nivå fem</a:t>
            </a:r>
          </a:p>
        </p:txBody>
      </p:sp>
      <p:sp>
        <p:nvSpPr>
          <p:cNvPr id="198" name="Rektangel"/>
          <p:cNvSpPr/>
          <p:nvPr/>
        </p:nvSpPr>
        <p:spPr>
          <a:xfrm>
            <a:off x="2397" y="9006963"/>
            <a:ext cx="13004801" cy="748660"/>
          </a:xfrm>
          <a:prstGeom prst="rect">
            <a:avLst/>
          </a:prstGeom>
          <a:solidFill>
            <a:srgbClr val="FFFFFF"/>
          </a:solidFill>
          <a:ln w="3175">
            <a:miter lim="400000"/>
          </a:ln>
        </p:spPr>
        <p:txBody>
          <a:bodyPr lIns="28575" tIns="28575" rIns="28575" bIns="28575" anchor="ctr"/>
          <a:lstStyle/>
          <a:p>
            <a:pPr>
              <a:defRPr b="0" sz="18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</a:p>
        </p:txBody>
      </p:sp>
      <p:pic>
        <p:nvPicPr>
          <p:cNvPr id="199" name="KD_logo_liggande_inverterad_PCG_170216.png" descr="KD_logo_liggande_inverterad_PCG_170216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1165804" y="9204080"/>
            <a:ext cx="1655970" cy="379825"/>
          </a:xfrm>
          <a:prstGeom prst="rect">
            <a:avLst/>
          </a:prstGeom>
          <a:ln w="3175">
            <a:miter lim="400000"/>
          </a:ln>
        </p:spPr>
      </p:pic>
      <p:sp>
        <p:nvSpPr>
          <p:cNvPr id="200" name="Footertext"/>
          <p:cNvSpPr txBox="1"/>
          <p:nvPr>
            <p:ph type="body" sz="quarter" idx="14"/>
          </p:nvPr>
        </p:nvSpPr>
        <p:spPr>
          <a:xfrm>
            <a:off x="117155" y="9194580"/>
            <a:ext cx="10964369" cy="525993"/>
          </a:xfrm>
          <a:prstGeom prst="rect">
            <a:avLst/>
          </a:prstGeom>
        </p:spPr>
        <p:txBody>
          <a:bodyPr lIns="53578" tIns="53578" rIns="53578" bIns="53578"/>
          <a:lstStyle>
            <a:lvl1pPr algn="l" defTabSz="642937">
              <a:lnSpc>
                <a:spcPts val="9900"/>
              </a:lnSpc>
              <a:defRPr sz="2000"/>
            </a:lvl1pPr>
          </a:lstStyle>
          <a:p>
            <a:pPr/>
            <a:r>
              <a:t>Footertext</a:t>
            </a:r>
          </a:p>
        </p:txBody>
      </p:sp>
      <p:sp>
        <p:nvSpPr>
          <p:cNvPr id="201" name="Diabildsnummer"/>
          <p:cNvSpPr txBox="1"/>
          <p:nvPr>
            <p:ph type="sldNum" sz="quarter" idx="2"/>
          </p:nvPr>
        </p:nvSpPr>
        <p:spPr>
          <a:xfrm>
            <a:off x="6380835" y="7362825"/>
            <a:ext cx="239320" cy="234950"/>
          </a:xfrm>
          <a:prstGeom prst="rect">
            <a:avLst/>
          </a:prstGeom>
        </p:spPr>
        <p:txBody>
          <a:bodyPr/>
          <a:lstStyle>
            <a:lvl1pPr>
              <a:defRPr>
                <a:latin typeface="Helvetica Light"/>
                <a:ea typeface="Helvetica Light"/>
                <a:cs typeface="Helvetica Light"/>
                <a:sym typeface="Helvetica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Titel, punkter och bild (Röd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8" name="grafiskt_element_fimbakgrund_light_magenta.jpg" descr="grafiskt_element_fimbakgrund_light_magenta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2260132" y="-52124"/>
            <a:ext cx="17427015" cy="9802696"/>
          </a:xfrm>
          <a:prstGeom prst="rect">
            <a:avLst/>
          </a:prstGeom>
          <a:ln w="3175">
            <a:miter lim="400000"/>
          </a:ln>
        </p:spPr>
      </p:pic>
      <p:sp>
        <p:nvSpPr>
          <p:cNvPr id="209" name="Illustration-8.jpg"/>
          <p:cNvSpPr/>
          <p:nvPr>
            <p:ph type="pic" sz="quarter" idx="13"/>
          </p:nvPr>
        </p:nvSpPr>
        <p:spPr>
          <a:xfrm>
            <a:off x="6623843" y="3590925"/>
            <a:ext cx="3000377" cy="3536158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210" name="Titeltext"/>
          <p:cNvSpPr txBox="1"/>
          <p:nvPr>
            <p:ph type="title"/>
          </p:nvPr>
        </p:nvSpPr>
        <p:spPr>
          <a:xfrm>
            <a:off x="3380580" y="2276474"/>
            <a:ext cx="6243640" cy="1214439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/>
            <a:r>
              <a:t>Titeltext</a:t>
            </a:r>
          </a:p>
        </p:txBody>
      </p:sp>
      <p:sp>
        <p:nvSpPr>
          <p:cNvPr id="211" name="Brödtext nivå ett…"/>
          <p:cNvSpPr txBox="1"/>
          <p:nvPr>
            <p:ph type="body" sz="quarter" idx="1"/>
          </p:nvPr>
        </p:nvSpPr>
        <p:spPr>
          <a:xfrm>
            <a:off x="3380580" y="3590925"/>
            <a:ext cx="3000377" cy="3536158"/>
          </a:xfrm>
          <a:prstGeom prst="rect">
            <a:avLst/>
          </a:prstGeom>
        </p:spPr>
        <p:txBody>
          <a:bodyPr anchor="ctr"/>
          <a:lstStyle>
            <a:lvl1pPr marL="293914" indent="-293914" algn="l">
              <a:spcBef>
                <a:spcPts val="3200"/>
              </a:spcBef>
              <a:buSzPct val="145000"/>
              <a:buChar char="•"/>
              <a:defRPr sz="2400">
                <a:solidFill>
                  <a:srgbClr val="FFFFFF"/>
                </a:solidFill>
              </a:defRPr>
            </a:lvl1pPr>
            <a:lvl2pPr marL="636814" indent="-293914" algn="l">
              <a:spcBef>
                <a:spcPts val="3200"/>
              </a:spcBef>
              <a:buSzPct val="145000"/>
              <a:buChar char="•"/>
              <a:defRPr sz="2400">
                <a:solidFill>
                  <a:srgbClr val="FFFFFF"/>
                </a:solidFill>
              </a:defRPr>
            </a:lvl2pPr>
            <a:lvl3pPr marL="979714" indent="-293914" algn="l">
              <a:spcBef>
                <a:spcPts val="3200"/>
              </a:spcBef>
              <a:buSzPct val="145000"/>
              <a:buChar char="•"/>
              <a:defRPr sz="2400">
                <a:solidFill>
                  <a:srgbClr val="FFFFFF"/>
                </a:solidFill>
              </a:defRPr>
            </a:lvl3pPr>
            <a:lvl4pPr marL="1322614" indent="-293914" algn="l">
              <a:spcBef>
                <a:spcPts val="3200"/>
              </a:spcBef>
              <a:buSzPct val="145000"/>
              <a:buChar char="•"/>
              <a:defRPr sz="2400">
                <a:solidFill>
                  <a:srgbClr val="FFFFFF"/>
                </a:solidFill>
              </a:defRPr>
            </a:lvl4pPr>
            <a:lvl5pPr marL="1665514" indent="-293914" algn="l">
              <a:spcBef>
                <a:spcPts val="3200"/>
              </a:spcBef>
              <a:buSzPct val="145000"/>
              <a:buChar char="•"/>
              <a:defRPr sz="2400">
                <a:solidFill>
                  <a:srgbClr val="FFFFFF"/>
                </a:solidFill>
              </a:defRPr>
            </a:lvl5pPr>
          </a:lstStyle>
          <a:p>
            <a:pPr/>
            <a:r>
              <a:t>Brödtext nivå ett</a:t>
            </a:r>
          </a:p>
          <a:p>
            <a:pPr lvl="1"/>
            <a:r>
              <a:t>Brödtext nivå två</a:t>
            </a:r>
          </a:p>
          <a:p>
            <a:pPr lvl="2"/>
            <a:r>
              <a:t>Brödtext nivå tre</a:t>
            </a:r>
          </a:p>
          <a:p>
            <a:pPr lvl="3"/>
            <a:r>
              <a:t>Brödtext nivå fyra</a:t>
            </a:r>
          </a:p>
          <a:p>
            <a:pPr lvl="4"/>
            <a:r>
              <a:t>Brödtext nivå fem</a:t>
            </a:r>
          </a:p>
        </p:txBody>
      </p:sp>
      <p:sp>
        <p:nvSpPr>
          <p:cNvPr id="212" name="Rektangel"/>
          <p:cNvSpPr/>
          <p:nvPr/>
        </p:nvSpPr>
        <p:spPr>
          <a:xfrm>
            <a:off x="2397" y="9006963"/>
            <a:ext cx="13004801" cy="748660"/>
          </a:xfrm>
          <a:prstGeom prst="rect">
            <a:avLst/>
          </a:prstGeom>
          <a:solidFill>
            <a:srgbClr val="FFFFFF"/>
          </a:solidFill>
          <a:ln w="3175">
            <a:miter lim="400000"/>
          </a:ln>
        </p:spPr>
        <p:txBody>
          <a:bodyPr lIns="28575" tIns="28575" rIns="28575" bIns="28575" anchor="ctr"/>
          <a:lstStyle/>
          <a:p>
            <a:pPr>
              <a:defRPr b="0" sz="18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</a:p>
        </p:txBody>
      </p:sp>
      <p:pic>
        <p:nvPicPr>
          <p:cNvPr id="213" name="KD_logo_liggande_inverterad_PCG_170216.png" descr="KD_logo_liggande_inverterad_PCG_170216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1165804" y="9204080"/>
            <a:ext cx="1655970" cy="379825"/>
          </a:xfrm>
          <a:prstGeom prst="rect">
            <a:avLst/>
          </a:prstGeom>
          <a:ln w="3175">
            <a:miter lim="400000"/>
          </a:ln>
        </p:spPr>
      </p:pic>
      <p:sp>
        <p:nvSpPr>
          <p:cNvPr id="214" name="Footertext"/>
          <p:cNvSpPr txBox="1"/>
          <p:nvPr>
            <p:ph type="body" sz="quarter" idx="14"/>
          </p:nvPr>
        </p:nvSpPr>
        <p:spPr>
          <a:xfrm>
            <a:off x="117155" y="9194580"/>
            <a:ext cx="10964369" cy="525993"/>
          </a:xfrm>
          <a:prstGeom prst="rect">
            <a:avLst/>
          </a:prstGeom>
        </p:spPr>
        <p:txBody>
          <a:bodyPr lIns="53578" tIns="53578" rIns="53578" bIns="53578"/>
          <a:lstStyle>
            <a:lvl1pPr algn="l" defTabSz="642937">
              <a:lnSpc>
                <a:spcPts val="9900"/>
              </a:lnSpc>
              <a:defRPr sz="2000"/>
            </a:lvl1pPr>
          </a:lstStyle>
          <a:p>
            <a:pPr/>
            <a:r>
              <a:t>Footertext</a:t>
            </a:r>
          </a:p>
        </p:txBody>
      </p:sp>
      <p:sp>
        <p:nvSpPr>
          <p:cNvPr id="215" name="Diabildsnummer"/>
          <p:cNvSpPr txBox="1"/>
          <p:nvPr>
            <p:ph type="sldNum" sz="quarter" idx="2"/>
          </p:nvPr>
        </p:nvSpPr>
        <p:spPr>
          <a:xfrm>
            <a:off x="6380835" y="7362825"/>
            <a:ext cx="239320" cy="234950"/>
          </a:xfrm>
          <a:prstGeom prst="rect">
            <a:avLst/>
          </a:prstGeom>
        </p:spPr>
        <p:txBody>
          <a:bodyPr/>
          <a:lstStyle>
            <a:lvl1pPr>
              <a:defRPr>
                <a:latin typeface="Helvetica Light"/>
                <a:ea typeface="Helvetica Light"/>
                <a:cs typeface="Helvetica Light"/>
                <a:sym typeface="Helvetica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un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Brödtext nivå ett…"/>
          <p:cNvSpPr txBox="1"/>
          <p:nvPr>
            <p:ph type="body" sz="quarter" idx="1"/>
          </p:nvPr>
        </p:nvSpPr>
        <p:spPr>
          <a:xfrm>
            <a:off x="3380580" y="2847974"/>
            <a:ext cx="6243640" cy="4057652"/>
          </a:xfrm>
          <a:prstGeom prst="rect">
            <a:avLst/>
          </a:prstGeom>
        </p:spPr>
        <p:txBody>
          <a:bodyPr anchor="ctr"/>
          <a:lstStyle>
            <a:lvl1pPr marL="388937" indent="-388937" algn="l">
              <a:spcBef>
                <a:spcPts val="4200"/>
              </a:spcBef>
              <a:buSzPct val="145000"/>
              <a:buChar char="•"/>
              <a:defRPr sz="2800">
                <a:solidFill>
                  <a:srgbClr val="000000"/>
                </a:solidFill>
              </a:defRPr>
            </a:lvl1pPr>
            <a:lvl2pPr marL="833437" indent="-388937" algn="l">
              <a:spcBef>
                <a:spcPts val="4200"/>
              </a:spcBef>
              <a:buSzPct val="145000"/>
              <a:buChar char="•"/>
              <a:defRPr sz="2800">
                <a:solidFill>
                  <a:srgbClr val="000000"/>
                </a:solidFill>
              </a:defRPr>
            </a:lvl2pPr>
            <a:lvl3pPr marL="1277937" indent="-388937" algn="l">
              <a:spcBef>
                <a:spcPts val="4200"/>
              </a:spcBef>
              <a:buSzPct val="145000"/>
              <a:buChar char="•"/>
              <a:defRPr sz="2800">
                <a:solidFill>
                  <a:srgbClr val="000000"/>
                </a:solidFill>
              </a:defRPr>
            </a:lvl3pPr>
            <a:lvl4pPr marL="1722437" indent="-388937" algn="l">
              <a:spcBef>
                <a:spcPts val="4200"/>
              </a:spcBef>
              <a:buSzPct val="145000"/>
              <a:buChar char="•"/>
              <a:defRPr sz="2800">
                <a:solidFill>
                  <a:srgbClr val="000000"/>
                </a:solidFill>
              </a:defRPr>
            </a:lvl4pPr>
            <a:lvl5pPr marL="2166937" indent="-388937" algn="l">
              <a:spcBef>
                <a:spcPts val="4200"/>
              </a:spcBef>
              <a:buSzPct val="145000"/>
              <a:buChar char="•"/>
              <a:defRPr sz="2800">
                <a:solidFill>
                  <a:srgbClr val="000000"/>
                </a:solidFill>
              </a:defRPr>
            </a:lvl5pPr>
          </a:lstStyle>
          <a:p>
            <a:pPr/>
            <a:r>
              <a:t>Brödtext nivå ett</a:t>
            </a:r>
          </a:p>
          <a:p>
            <a:pPr lvl="1"/>
            <a:r>
              <a:t>Brödtext nivå två</a:t>
            </a:r>
          </a:p>
          <a:p>
            <a:pPr lvl="2"/>
            <a:r>
              <a:t>Brödtext nivå tre</a:t>
            </a:r>
          </a:p>
          <a:p>
            <a:pPr lvl="3"/>
            <a:r>
              <a:t>Brödtext nivå fyra</a:t>
            </a:r>
          </a:p>
          <a:p>
            <a:pPr lvl="4"/>
            <a:r>
              <a:t>Brödtext nivå fem</a:t>
            </a:r>
          </a:p>
        </p:txBody>
      </p:sp>
      <p:sp>
        <p:nvSpPr>
          <p:cNvPr id="223" name="Diabilds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el och undertitel (Logga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ktangel"/>
          <p:cNvSpPr/>
          <p:nvPr/>
        </p:nvSpPr>
        <p:spPr>
          <a:xfrm>
            <a:off x="2397" y="9006963"/>
            <a:ext cx="13004801" cy="748660"/>
          </a:xfrm>
          <a:prstGeom prst="rect">
            <a:avLst/>
          </a:prstGeom>
          <a:solidFill>
            <a:srgbClr val="FFFFFF"/>
          </a:solidFill>
          <a:ln w="3175">
            <a:miter lim="400000"/>
          </a:ln>
        </p:spPr>
        <p:txBody>
          <a:bodyPr lIns="28575" tIns="28575" rIns="28575" bIns="28575" anchor="ctr"/>
          <a:lstStyle/>
          <a:p>
            <a:pPr>
              <a:defRPr b="0" sz="18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</a:p>
        </p:txBody>
      </p:sp>
      <p:pic>
        <p:nvPicPr>
          <p:cNvPr id="22" name="KD_logo_liggande_inverterad_PCG_170216.png" descr="KD_logo_liggande_inverterad_PCG_170216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1165804" y="9204080"/>
            <a:ext cx="1655970" cy="379825"/>
          </a:xfrm>
          <a:prstGeom prst="rect">
            <a:avLst/>
          </a:prstGeom>
          <a:ln w="3175">
            <a:miter lim="400000"/>
          </a:ln>
        </p:spPr>
      </p:pic>
      <p:sp>
        <p:nvSpPr>
          <p:cNvPr id="23" name="Titeltext"/>
          <p:cNvSpPr txBox="1"/>
          <p:nvPr>
            <p:ph type="title"/>
          </p:nvPr>
        </p:nvSpPr>
        <p:spPr>
          <a:xfrm>
            <a:off x="3552887" y="3031068"/>
            <a:ext cx="5886451" cy="1857376"/>
          </a:xfrm>
          <a:prstGeom prst="rect">
            <a:avLst/>
          </a:prstGeom>
        </p:spPr>
        <p:txBody>
          <a:bodyPr/>
          <a:lstStyle/>
          <a:p>
            <a:pPr/>
            <a:r>
              <a:t>Titeltext</a:t>
            </a:r>
          </a:p>
        </p:txBody>
      </p:sp>
      <p:sp>
        <p:nvSpPr>
          <p:cNvPr id="24" name="Brödtext nivå ett…"/>
          <p:cNvSpPr txBox="1"/>
          <p:nvPr>
            <p:ph type="body" sz="quarter" idx="1"/>
          </p:nvPr>
        </p:nvSpPr>
        <p:spPr>
          <a:xfrm>
            <a:off x="3559175" y="4969668"/>
            <a:ext cx="5886451" cy="63579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  <a:lvl2pPr>
              <a:defRPr>
                <a:solidFill>
                  <a:srgbClr val="000000"/>
                </a:solidFill>
              </a:defRPr>
            </a:lvl2pPr>
            <a:lvl3pPr>
              <a:defRPr>
                <a:solidFill>
                  <a:srgbClr val="000000"/>
                </a:solidFill>
              </a:defRPr>
            </a:lvl3pPr>
            <a:lvl4pPr>
              <a:defRPr>
                <a:solidFill>
                  <a:srgbClr val="000000"/>
                </a:solidFill>
              </a:defRPr>
            </a:lvl4pPr>
            <a:lvl5pPr>
              <a:defRPr>
                <a:solidFill>
                  <a:srgbClr val="000000"/>
                </a:solidFill>
              </a:defRPr>
            </a:lvl5pPr>
          </a:lstStyle>
          <a:p>
            <a:pPr/>
            <a:r>
              <a:t>Brödtext nivå ett</a:t>
            </a:r>
          </a:p>
          <a:p>
            <a:pPr lvl="1"/>
            <a:r>
              <a:t>Brödtext nivå två</a:t>
            </a:r>
          </a:p>
          <a:p>
            <a:pPr lvl="2"/>
            <a:r>
              <a:t>Brödtext nivå tre</a:t>
            </a:r>
          </a:p>
          <a:p>
            <a:pPr lvl="3"/>
            <a:r>
              <a:t>Brödtext nivå fyra</a:t>
            </a:r>
          </a:p>
          <a:p>
            <a:pPr lvl="4"/>
            <a:r>
              <a:t>Brödtext nivå fem</a:t>
            </a:r>
          </a:p>
        </p:txBody>
      </p:sp>
      <p:sp>
        <p:nvSpPr>
          <p:cNvPr id="25" name="Footertext"/>
          <p:cNvSpPr txBox="1"/>
          <p:nvPr>
            <p:ph type="body" sz="quarter" idx="13"/>
          </p:nvPr>
        </p:nvSpPr>
        <p:spPr>
          <a:xfrm>
            <a:off x="117155" y="9194580"/>
            <a:ext cx="10964369" cy="525993"/>
          </a:xfrm>
          <a:prstGeom prst="rect">
            <a:avLst/>
          </a:prstGeom>
        </p:spPr>
        <p:txBody>
          <a:bodyPr lIns="53578" tIns="53578" rIns="53578" bIns="53578"/>
          <a:lstStyle>
            <a:lvl1pPr algn="l" defTabSz="642937">
              <a:lnSpc>
                <a:spcPts val="9900"/>
              </a:lnSpc>
              <a:defRPr sz="2000"/>
            </a:lvl1pPr>
          </a:lstStyle>
          <a:p>
            <a:pPr/>
            <a:r>
              <a:t>Footertext</a:t>
            </a:r>
          </a:p>
        </p:txBody>
      </p:sp>
      <p:sp>
        <p:nvSpPr>
          <p:cNvPr id="26" name="Diabilds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unkter (Logga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Brödtext nivå ett…"/>
          <p:cNvSpPr txBox="1"/>
          <p:nvPr>
            <p:ph type="body" sz="quarter" idx="1"/>
          </p:nvPr>
        </p:nvSpPr>
        <p:spPr>
          <a:xfrm>
            <a:off x="3380580" y="2847974"/>
            <a:ext cx="6243640" cy="4057652"/>
          </a:xfrm>
          <a:prstGeom prst="rect">
            <a:avLst/>
          </a:prstGeom>
        </p:spPr>
        <p:txBody>
          <a:bodyPr anchor="ctr"/>
          <a:lstStyle>
            <a:lvl1pPr marL="388937" indent="-388937" algn="l">
              <a:spcBef>
                <a:spcPts val="4200"/>
              </a:spcBef>
              <a:buSzPct val="145000"/>
              <a:buChar char="•"/>
              <a:defRPr sz="2800">
                <a:solidFill>
                  <a:srgbClr val="000000"/>
                </a:solidFill>
              </a:defRPr>
            </a:lvl1pPr>
            <a:lvl2pPr marL="833437" indent="-388937" algn="l">
              <a:spcBef>
                <a:spcPts val="4200"/>
              </a:spcBef>
              <a:buSzPct val="145000"/>
              <a:buChar char="•"/>
              <a:defRPr sz="2800">
                <a:solidFill>
                  <a:srgbClr val="000000"/>
                </a:solidFill>
              </a:defRPr>
            </a:lvl2pPr>
            <a:lvl3pPr marL="1277937" indent="-388937" algn="l">
              <a:spcBef>
                <a:spcPts val="4200"/>
              </a:spcBef>
              <a:buSzPct val="145000"/>
              <a:buChar char="•"/>
              <a:defRPr sz="2800">
                <a:solidFill>
                  <a:srgbClr val="000000"/>
                </a:solidFill>
              </a:defRPr>
            </a:lvl3pPr>
            <a:lvl4pPr marL="1722437" indent="-388937" algn="l">
              <a:spcBef>
                <a:spcPts val="4200"/>
              </a:spcBef>
              <a:buSzPct val="145000"/>
              <a:buChar char="•"/>
              <a:defRPr sz="2800">
                <a:solidFill>
                  <a:srgbClr val="000000"/>
                </a:solidFill>
              </a:defRPr>
            </a:lvl4pPr>
            <a:lvl5pPr marL="2166937" indent="-388937" algn="l">
              <a:spcBef>
                <a:spcPts val="4200"/>
              </a:spcBef>
              <a:buSzPct val="145000"/>
              <a:buChar char="•"/>
              <a:defRPr sz="2800">
                <a:solidFill>
                  <a:srgbClr val="000000"/>
                </a:solidFill>
              </a:defRPr>
            </a:lvl5pPr>
          </a:lstStyle>
          <a:p>
            <a:pPr/>
            <a:r>
              <a:t>Brödtext nivå ett</a:t>
            </a:r>
          </a:p>
          <a:p>
            <a:pPr lvl="1"/>
            <a:r>
              <a:t>Brödtext nivå två</a:t>
            </a:r>
          </a:p>
          <a:p>
            <a:pPr lvl="2"/>
            <a:r>
              <a:t>Brödtext nivå tre</a:t>
            </a:r>
          </a:p>
          <a:p>
            <a:pPr lvl="3"/>
            <a:r>
              <a:t>Brödtext nivå fyra</a:t>
            </a:r>
          </a:p>
          <a:p>
            <a:pPr lvl="4"/>
            <a:r>
              <a:t>Brödtext nivå fem</a:t>
            </a:r>
          </a:p>
        </p:txBody>
      </p:sp>
      <p:sp>
        <p:nvSpPr>
          <p:cNvPr id="231" name="Rektangel"/>
          <p:cNvSpPr/>
          <p:nvPr/>
        </p:nvSpPr>
        <p:spPr>
          <a:xfrm>
            <a:off x="2397" y="9006963"/>
            <a:ext cx="13004801" cy="748660"/>
          </a:xfrm>
          <a:prstGeom prst="rect">
            <a:avLst/>
          </a:prstGeom>
          <a:solidFill>
            <a:srgbClr val="FFFFFF"/>
          </a:solidFill>
          <a:ln w="3175">
            <a:miter lim="400000"/>
          </a:ln>
        </p:spPr>
        <p:txBody>
          <a:bodyPr lIns="28575" tIns="28575" rIns="28575" bIns="28575" anchor="ctr"/>
          <a:lstStyle/>
          <a:p>
            <a:pPr>
              <a:defRPr b="0" sz="18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</a:p>
        </p:txBody>
      </p:sp>
      <p:pic>
        <p:nvPicPr>
          <p:cNvPr id="232" name="KD_logo_liggande_inverterad_PCG_170216.png" descr="KD_logo_liggande_inverterad_PCG_170216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1165804" y="9204080"/>
            <a:ext cx="1655970" cy="379825"/>
          </a:xfrm>
          <a:prstGeom prst="rect">
            <a:avLst/>
          </a:prstGeom>
          <a:ln w="3175">
            <a:miter lim="400000"/>
          </a:ln>
        </p:spPr>
      </p:pic>
      <p:sp>
        <p:nvSpPr>
          <p:cNvPr id="233" name="Footertext"/>
          <p:cNvSpPr txBox="1"/>
          <p:nvPr>
            <p:ph type="body" sz="quarter" idx="13"/>
          </p:nvPr>
        </p:nvSpPr>
        <p:spPr>
          <a:xfrm>
            <a:off x="117155" y="9194580"/>
            <a:ext cx="10964369" cy="525993"/>
          </a:xfrm>
          <a:prstGeom prst="rect">
            <a:avLst/>
          </a:prstGeom>
        </p:spPr>
        <p:txBody>
          <a:bodyPr lIns="53578" tIns="53578" rIns="53578" bIns="53578"/>
          <a:lstStyle>
            <a:lvl1pPr algn="l" defTabSz="642937">
              <a:lnSpc>
                <a:spcPts val="9900"/>
              </a:lnSpc>
              <a:defRPr sz="2000"/>
            </a:lvl1pPr>
          </a:lstStyle>
          <a:p>
            <a:pPr/>
            <a:r>
              <a:t>Footertext</a:t>
            </a:r>
          </a:p>
        </p:txBody>
      </p:sp>
      <p:sp>
        <p:nvSpPr>
          <p:cNvPr id="234" name="Diabilds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Punkter (Röd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1" name="grafiskt_element_fimbakgrund_light_magenta.jpg" descr="grafiskt_element_fimbakgrund_light_magenta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2260132" y="-52124"/>
            <a:ext cx="17427015" cy="9802696"/>
          </a:xfrm>
          <a:prstGeom prst="rect">
            <a:avLst/>
          </a:prstGeom>
          <a:ln w="3175">
            <a:miter lim="400000"/>
          </a:ln>
        </p:spPr>
      </p:pic>
      <p:sp>
        <p:nvSpPr>
          <p:cNvPr id="242" name="Brödtext nivå ett…"/>
          <p:cNvSpPr txBox="1"/>
          <p:nvPr>
            <p:ph type="body" sz="quarter" idx="1"/>
          </p:nvPr>
        </p:nvSpPr>
        <p:spPr>
          <a:xfrm>
            <a:off x="3380580" y="2847974"/>
            <a:ext cx="6243640" cy="4057652"/>
          </a:xfrm>
          <a:prstGeom prst="rect">
            <a:avLst/>
          </a:prstGeom>
        </p:spPr>
        <p:txBody>
          <a:bodyPr anchor="ctr"/>
          <a:lstStyle>
            <a:lvl1pPr marL="388937" indent="-388937" algn="l">
              <a:spcBef>
                <a:spcPts val="4200"/>
              </a:spcBef>
              <a:buSzPct val="145000"/>
              <a:buChar char="•"/>
              <a:defRPr sz="2800">
                <a:solidFill>
                  <a:srgbClr val="FFFFFF"/>
                </a:solidFill>
              </a:defRPr>
            </a:lvl1pPr>
            <a:lvl2pPr marL="833437" indent="-388937" algn="l">
              <a:spcBef>
                <a:spcPts val="4200"/>
              </a:spcBef>
              <a:buSzPct val="145000"/>
              <a:buChar char="•"/>
              <a:defRPr sz="2800">
                <a:solidFill>
                  <a:srgbClr val="FFFFFF"/>
                </a:solidFill>
              </a:defRPr>
            </a:lvl2pPr>
            <a:lvl3pPr marL="1277937" indent="-388937" algn="l">
              <a:spcBef>
                <a:spcPts val="4200"/>
              </a:spcBef>
              <a:buSzPct val="145000"/>
              <a:buChar char="•"/>
              <a:defRPr sz="2800">
                <a:solidFill>
                  <a:srgbClr val="FFFFFF"/>
                </a:solidFill>
              </a:defRPr>
            </a:lvl3pPr>
            <a:lvl4pPr marL="1722437" indent="-388937" algn="l">
              <a:spcBef>
                <a:spcPts val="4200"/>
              </a:spcBef>
              <a:buSzPct val="145000"/>
              <a:buChar char="•"/>
              <a:defRPr sz="2800">
                <a:solidFill>
                  <a:srgbClr val="FFFFFF"/>
                </a:solidFill>
              </a:defRPr>
            </a:lvl4pPr>
            <a:lvl5pPr marL="2166937" indent="-388937" algn="l">
              <a:spcBef>
                <a:spcPts val="4200"/>
              </a:spcBef>
              <a:buSzPct val="145000"/>
              <a:buChar char="•"/>
              <a:defRPr sz="2800">
                <a:solidFill>
                  <a:srgbClr val="FFFFFF"/>
                </a:solidFill>
              </a:defRPr>
            </a:lvl5pPr>
          </a:lstStyle>
          <a:p>
            <a:pPr/>
            <a:r>
              <a:t>Brödtext nivå ett</a:t>
            </a:r>
          </a:p>
          <a:p>
            <a:pPr lvl="1"/>
            <a:r>
              <a:t>Brödtext nivå två</a:t>
            </a:r>
          </a:p>
          <a:p>
            <a:pPr lvl="2"/>
            <a:r>
              <a:t>Brödtext nivå tre</a:t>
            </a:r>
          </a:p>
          <a:p>
            <a:pPr lvl="3"/>
            <a:r>
              <a:t>Brödtext nivå fyra</a:t>
            </a:r>
          </a:p>
          <a:p>
            <a:pPr lvl="4"/>
            <a:r>
              <a:t>Brödtext nivå fem</a:t>
            </a:r>
          </a:p>
        </p:txBody>
      </p:sp>
      <p:sp>
        <p:nvSpPr>
          <p:cNvPr id="243" name="Rektangel"/>
          <p:cNvSpPr/>
          <p:nvPr/>
        </p:nvSpPr>
        <p:spPr>
          <a:xfrm>
            <a:off x="2397" y="9006963"/>
            <a:ext cx="13004801" cy="748660"/>
          </a:xfrm>
          <a:prstGeom prst="rect">
            <a:avLst/>
          </a:prstGeom>
          <a:solidFill>
            <a:srgbClr val="FFFFFF"/>
          </a:solidFill>
          <a:ln w="3175">
            <a:miter lim="400000"/>
          </a:ln>
        </p:spPr>
        <p:txBody>
          <a:bodyPr lIns="28575" tIns="28575" rIns="28575" bIns="28575" anchor="ctr"/>
          <a:lstStyle/>
          <a:p>
            <a:pPr>
              <a:defRPr b="0" sz="18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</a:p>
        </p:txBody>
      </p:sp>
      <p:pic>
        <p:nvPicPr>
          <p:cNvPr id="244" name="KD_logo_liggande_inverterad_PCG_170216.png" descr="KD_logo_liggande_inverterad_PCG_170216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1165804" y="9204080"/>
            <a:ext cx="1655970" cy="379825"/>
          </a:xfrm>
          <a:prstGeom prst="rect">
            <a:avLst/>
          </a:prstGeom>
          <a:ln w="3175">
            <a:miter lim="400000"/>
          </a:ln>
        </p:spPr>
      </p:pic>
      <p:sp>
        <p:nvSpPr>
          <p:cNvPr id="245" name="Footertext"/>
          <p:cNvSpPr txBox="1"/>
          <p:nvPr>
            <p:ph type="body" sz="quarter" idx="13"/>
          </p:nvPr>
        </p:nvSpPr>
        <p:spPr>
          <a:xfrm>
            <a:off x="117155" y="9194580"/>
            <a:ext cx="10964369" cy="525993"/>
          </a:xfrm>
          <a:prstGeom prst="rect">
            <a:avLst/>
          </a:prstGeom>
        </p:spPr>
        <p:txBody>
          <a:bodyPr lIns="53578" tIns="53578" rIns="53578" bIns="53578"/>
          <a:lstStyle>
            <a:lvl1pPr algn="l" defTabSz="642937">
              <a:lnSpc>
                <a:spcPts val="9900"/>
              </a:lnSpc>
              <a:defRPr sz="2000"/>
            </a:lvl1pPr>
          </a:lstStyle>
          <a:p>
            <a:pPr/>
            <a:r>
              <a:t>Footertext</a:t>
            </a:r>
          </a:p>
        </p:txBody>
      </p:sp>
      <p:sp>
        <p:nvSpPr>
          <p:cNvPr id="246" name="Diabilds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Foto - 3 per si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Illustration-10.jpg"/>
          <p:cNvSpPr/>
          <p:nvPr>
            <p:ph type="pic" sz="quarter" idx="13"/>
          </p:nvPr>
        </p:nvSpPr>
        <p:spPr>
          <a:xfrm>
            <a:off x="6623843" y="4998243"/>
            <a:ext cx="3000377" cy="2121695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254" name="Illustration-1.jpg"/>
          <p:cNvSpPr/>
          <p:nvPr>
            <p:ph type="pic" sz="quarter" idx="14"/>
          </p:nvPr>
        </p:nvSpPr>
        <p:spPr>
          <a:xfrm>
            <a:off x="6623843" y="2633662"/>
            <a:ext cx="3000377" cy="2121695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255" name="Illustration-7.jpg"/>
          <p:cNvSpPr/>
          <p:nvPr>
            <p:ph type="pic" sz="quarter" idx="15"/>
          </p:nvPr>
        </p:nvSpPr>
        <p:spPr>
          <a:xfrm>
            <a:off x="3380580" y="2633662"/>
            <a:ext cx="3000377" cy="4486277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256" name="Diabilds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Foto - 3 per sida (Logga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Illustration-10.jpg"/>
          <p:cNvSpPr/>
          <p:nvPr>
            <p:ph type="pic" sz="quarter" idx="13"/>
          </p:nvPr>
        </p:nvSpPr>
        <p:spPr>
          <a:xfrm>
            <a:off x="6623843" y="4998243"/>
            <a:ext cx="3000377" cy="2121695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264" name="Illustration-1.jpg"/>
          <p:cNvSpPr/>
          <p:nvPr>
            <p:ph type="pic" sz="quarter" idx="14"/>
          </p:nvPr>
        </p:nvSpPr>
        <p:spPr>
          <a:xfrm>
            <a:off x="6623843" y="2633662"/>
            <a:ext cx="3000377" cy="2121695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265" name="Illustration-7.jpg"/>
          <p:cNvSpPr/>
          <p:nvPr>
            <p:ph type="pic" sz="quarter" idx="15"/>
          </p:nvPr>
        </p:nvSpPr>
        <p:spPr>
          <a:xfrm>
            <a:off x="3380580" y="2633662"/>
            <a:ext cx="3000377" cy="4486277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266" name="Rektangel"/>
          <p:cNvSpPr/>
          <p:nvPr/>
        </p:nvSpPr>
        <p:spPr>
          <a:xfrm>
            <a:off x="2397" y="9006963"/>
            <a:ext cx="13004801" cy="748660"/>
          </a:xfrm>
          <a:prstGeom prst="rect">
            <a:avLst/>
          </a:prstGeom>
          <a:solidFill>
            <a:srgbClr val="FFFFFF"/>
          </a:solidFill>
          <a:ln w="3175">
            <a:miter lim="400000"/>
          </a:ln>
        </p:spPr>
        <p:txBody>
          <a:bodyPr lIns="28575" tIns="28575" rIns="28575" bIns="28575" anchor="ctr"/>
          <a:lstStyle/>
          <a:p>
            <a:pPr>
              <a:defRPr b="0" sz="18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</a:p>
        </p:txBody>
      </p:sp>
      <p:pic>
        <p:nvPicPr>
          <p:cNvPr id="267" name="KD_logo_liggande_inverterad_PCG_170216.png" descr="KD_logo_liggande_inverterad_PCG_170216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1165804" y="9204080"/>
            <a:ext cx="1655970" cy="379825"/>
          </a:xfrm>
          <a:prstGeom prst="rect">
            <a:avLst/>
          </a:prstGeom>
          <a:ln w="3175">
            <a:miter lim="400000"/>
          </a:ln>
        </p:spPr>
      </p:pic>
      <p:sp>
        <p:nvSpPr>
          <p:cNvPr id="268" name="Footertext"/>
          <p:cNvSpPr txBox="1"/>
          <p:nvPr>
            <p:ph type="body" sz="quarter" idx="16"/>
          </p:nvPr>
        </p:nvSpPr>
        <p:spPr>
          <a:xfrm>
            <a:off x="117155" y="9194580"/>
            <a:ext cx="10964369" cy="525993"/>
          </a:xfrm>
          <a:prstGeom prst="rect">
            <a:avLst/>
          </a:prstGeom>
        </p:spPr>
        <p:txBody>
          <a:bodyPr lIns="53578" tIns="53578" rIns="53578" bIns="53578"/>
          <a:lstStyle>
            <a:lvl1pPr algn="l" defTabSz="642937">
              <a:lnSpc>
                <a:spcPts val="9900"/>
              </a:lnSpc>
              <a:defRPr sz="2000"/>
            </a:lvl1pPr>
          </a:lstStyle>
          <a:p>
            <a:pPr/>
            <a:r>
              <a:t>Footertext</a:t>
            </a:r>
          </a:p>
        </p:txBody>
      </p:sp>
      <p:sp>
        <p:nvSpPr>
          <p:cNvPr id="269" name="Diabilds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Foto - 3 per sida (Röd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" name="grafiskt_element_fimbakgrund_light_magenta.jpg" descr="grafiskt_element_fimbakgrund_light_magenta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2260132" y="-52124"/>
            <a:ext cx="17427015" cy="9802696"/>
          </a:xfrm>
          <a:prstGeom prst="rect">
            <a:avLst/>
          </a:prstGeom>
          <a:ln w="3175">
            <a:miter lim="400000"/>
          </a:ln>
        </p:spPr>
      </p:pic>
      <p:sp>
        <p:nvSpPr>
          <p:cNvPr id="277" name="Illustration-10.jpg"/>
          <p:cNvSpPr/>
          <p:nvPr>
            <p:ph type="pic" sz="quarter" idx="13"/>
          </p:nvPr>
        </p:nvSpPr>
        <p:spPr>
          <a:xfrm>
            <a:off x="6623843" y="4998243"/>
            <a:ext cx="3000377" cy="2121695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278" name="Illustration-1.jpg"/>
          <p:cNvSpPr/>
          <p:nvPr>
            <p:ph type="pic" sz="quarter" idx="14"/>
          </p:nvPr>
        </p:nvSpPr>
        <p:spPr>
          <a:xfrm>
            <a:off x="6623843" y="2633662"/>
            <a:ext cx="3000377" cy="2121695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279" name="Illustration-7.jpg"/>
          <p:cNvSpPr/>
          <p:nvPr>
            <p:ph type="pic" sz="quarter" idx="15"/>
          </p:nvPr>
        </p:nvSpPr>
        <p:spPr>
          <a:xfrm>
            <a:off x="3380580" y="2633662"/>
            <a:ext cx="3000377" cy="4486277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280" name="Rektangel"/>
          <p:cNvSpPr/>
          <p:nvPr/>
        </p:nvSpPr>
        <p:spPr>
          <a:xfrm>
            <a:off x="2397" y="9006963"/>
            <a:ext cx="13004801" cy="748660"/>
          </a:xfrm>
          <a:prstGeom prst="rect">
            <a:avLst/>
          </a:prstGeom>
          <a:solidFill>
            <a:srgbClr val="FFFFFF"/>
          </a:solidFill>
          <a:ln w="3175">
            <a:miter lim="400000"/>
          </a:ln>
        </p:spPr>
        <p:txBody>
          <a:bodyPr lIns="28575" tIns="28575" rIns="28575" bIns="28575" anchor="ctr"/>
          <a:lstStyle/>
          <a:p>
            <a:pPr>
              <a:defRPr b="0" sz="18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</a:p>
        </p:txBody>
      </p:sp>
      <p:pic>
        <p:nvPicPr>
          <p:cNvPr id="281" name="KD_logo_liggande_inverterad_PCG_170216.png" descr="KD_logo_liggande_inverterad_PCG_170216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1165804" y="9204080"/>
            <a:ext cx="1655970" cy="379825"/>
          </a:xfrm>
          <a:prstGeom prst="rect">
            <a:avLst/>
          </a:prstGeom>
          <a:ln w="3175">
            <a:miter lim="400000"/>
          </a:ln>
        </p:spPr>
      </p:pic>
      <p:sp>
        <p:nvSpPr>
          <p:cNvPr id="282" name="Footertext"/>
          <p:cNvSpPr txBox="1"/>
          <p:nvPr>
            <p:ph type="body" sz="quarter" idx="16"/>
          </p:nvPr>
        </p:nvSpPr>
        <p:spPr>
          <a:xfrm>
            <a:off x="117155" y="9194580"/>
            <a:ext cx="10964369" cy="525993"/>
          </a:xfrm>
          <a:prstGeom prst="rect">
            <a:avLst/>
          </a:prstGeom>
        </p:spPr>
        <p:txBody>
          <a:bodyPr lIns="53578" tIns="53578" rIns="53578" bIns="53578"/>
          <a:lstStyle>
            <a:lvl1pPr algn="l" defTabSz="642937">
              <a:lnSpc>
                <a:spcPts val="9900"/>
              </a:lnSpc>
              <a:defRPr sz="2000"/>
            </a:lvl1pPr>
          </a:lstStyle>
          <a:p>
            <a:pPr/>
            <a:r>
              <a:t>Footertext</a:t>
            </a:r>
          </a:p>
        </p:txBody>
      </p:sp>
      <p:sp>
        <p:nvSpPr>
          <p:cNvPr id="283" name="Diabilds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C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" name="Titeltext"/>
          <p:cNvSpPr txBox="1"/>
          <p:nvPr>
            <p:ph type="title"/>
          </p:nvPr>
        </p:nvSpPr>
        <p:spPr>
          <a:xfrm>
            <a:off x="3380580" y="3935941"/>
            <a:ext cx="6243640" cy="1214439"/>
          </a:xfrm>
          <a:prstGeom prst="rect">
            <a:avLst/>
          </a:prstGeom>
        </p:spPr>
        <p:txBody>
          <a:bodyPr anchor="ctr"/>
          <a:lstStyle>
            <a:lvl1pPr>
              <a:defRPr sz="3000"/>
            </a:lvl1pPr>
          </a:lstStyle>
          <a:p>
            <a:pPr/>
            <a:r>
              <a:t>Titeltext</a:t>
            </a:r>
          </a:p>
        </p:txBody>
      </p:sp>
      <p:sp>
        <p:nvSpPr>
          <p:cNvPr id="291" name="Brödtext nivå ett…"/>
          <p:cNvSpPr txBox="1"/>
          <p:nvPr>
            <p:ph type="body" sz="quarter" idx="1"/>
          </p:nvPr>
        </p:nvSpPr>
        <p:spPr>
          <a:xfrm>
            <a:off x="3380580" y="5250391"/>
            <a:ext cx="6243640" cy="1639161"/>
          </a:xfrm>
          <a:prstGeom prst="rect">
            <a:avLst/>
          </a:prstGeom>
        </p:spPr>
        <p:txBody>
          <a:bodyPr anchor="ctr"/>
          <a:lstStyle>
            <a:lvl1pPr>
              <a:defRPr i="1" sz="2000">
                <a:solidFill>
                  <a:srgbClr val="000000"/>
                </a:solidFill>
              </a:defRPr>
            </a:lvl1pPr>
            <a:lvl2pPr>
              <a:defRPr i="1" sz="2000">
                <a:solidFill>
                  <a:srgbClr val="000000"/>
                </a:solidFill>
              </a:defRPr>
            </a:lvl2pPr>
            <a:lvl3pPr>
              <a:defRPr i="1" sz="2000">
                <a:solidFill>
                  <a:srgbClr val="000000"/>
                </a:solidFill>
              </a:defRPr>
            </a:lvl3pPr>
            <a:lvl4pPr>
              <a:defRPr i="1" sz="2000">
                <a:solidFill>
                  <a:srgbClr val="000000"/>
                </a:solidFill>
              </a:defRPr>
            </a:lvl4pPr>
            <a:lvl5pPr>
              <a:defRPr i="1" sz="2000">
                <a:solidFill>
                  <a:srgbClr val="000000"/>
                </a:solidFill>
              </a:defRPr>
            </a:lvl5pPr>
          </a:lstStyle>
          <a:p>
            <a:pPr/>
            <a:r>
              <a:t>Brödtext nivå ett</a:t>
            </a:r>
          </a:p>
          <a:p>
            <a:pPr lvl="1"/>
            <a:r>
              <a:t>Brödtext nivå två</a:t>
            </a:r>
          </a:p>
          <a:p>
            <a:pPr lvl="2"/>
            <a:r>
              <a:t>Brödtext nivå tre</a:t>
            </a:r>
          </a:p>
          <a:p>
            <a:pPr lvl="3"/>
            <a:r>
              <a:t>Brödtext nivå fyra</a:t>
            </a:r>
          </a:p>
          <a:p>
            <a:pPr lvl="4"/>
            <a:r>
              <a:t>Brödtext nivå fem</a:t>
            </a:r>
          </a:p>
        </p:txBody>
      </p:sp>
      <p:sp>
        <p:nvSpPr>
          <p:cNvPr id="292" name="Diabilds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Citat (Logga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" name="Rektangel"/>
          <p:cNvSpPr/>
          <p:nvPr/>
        </p:nvSpPr>
        <p:spPr>
          <a:xfrm>
            <a:off x="2397" y="9006963"/>
            <a:ext cx="13004801" cy="748660"/>
          </a:xfrm>
          <a:prstGeom prst="rect">
            <a:avLst/>
          </a:prstGeom>
          <a:solidFill>
            <a:srgbClr val="FFFFFF"/>
          </a:solidFill>
          <a:ln w="3175">
            <a:miter lim="400000"/>
          </a:ln>
        </p:spPr>
        <p:txBody>
          <a:bodyPr lIns="28575" tIns="28575" rIns="28575" bIns="28575" anchor="ctr"/>
          <a:lstStyle/>
          <a:p>
            <a:pPr>
              <a:defRPr b="0" sz="18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</a:p>
        </p:txBody>
      </p:sp>
      <p:pic>
        <p:nvPicPr>
          <p:cNvPr id="300" name="KD_logo_liggande_inverterad_PCG_170216.png" descr="KD_logo_liggande_inverterad_PCG_170216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1165804" y="9204080"/>
            <a:ext cx="1655970" cy="379825"/>
          </a:xfrm>
          <a:prstGeom prst="rect">
            <a:avLst/>
          </a:prstGeom>
          <a:ln w="3175">
            <a:miter lim="400000"/>
          </a:ln>
        </p:spPr>
      </p:pic>
      <p:sp>
        <p:nvSpPr>
          <p:cNvPr id="301" name="Titeltext"/>
          <p:cNvSpPr txBox="1"/>
          <p:nvPr>
            <p:ph type="title"/>
          </p:nvPr>
        </p:nvSpPr>
        <p:spPr>
          <a:xfrm>
            <a:off x="3331556" y="3952874"/>
            <a:ext cx="6243639" cy="1214439"/>
          </a:xfrm>
          <a:prstGeom prst="rect">
            <a:avLst/>
          </a:prstGeom>
        </p:spPr>
        <p:txBody>
          <a:bodyPr anchor="ctr"/>
          <a:lstStyle>
            <a:lvl1pPr>
              <a:defRPr sz="3000"/>
            </a:lvl1pPr>
          </a:lstStyle>
          <a:p>
            <a:pPr/>
            <a:r>
              <a:t>Titeltext</a:t>
            </a:r>
          </a:p>
        </p:txBody>
      </p:sp>
      <p:sp>
        <p:nvSpPr>
          <p:cNvPr id="302" name="Brödtext nivå ett…"/>
          <p:cNvSpPr txBox="1"/>
          <p:nvPr>
            <p:ph type="body" sz="quarter" idx="1"/>
          </p:nvPr>
        </p:nvSpPr>
        <p:spPr>
          <a:xfrm>
            <a:off x="3331556" y="5267325"/>
            <a:ext cx="6243639" cy="1593653"/>
          </a:xfrm>
          <a:prstGeom prst="rect">
            <a:avLst/>
          </a:prstGeom>
        </p:spPr>
        <p:txBody>
          <a:bodyPr anchor="ctr"/>
          <a:lstStyle>
            <a:lvl1pPr>
              <a:defRPr i="1" sz="2000">
                <a:solidFill>
                  <a:srgbClr val="000000"/>
                </a:solidFill>
              </a:defRPr>
            </a:lvl1pPr>
            <a:lvl2pPr>
              <a:defRPr i="1" sz="2000">
                <a:solidFill>
                  <a:srgbClr val="000000"/>
                </a:solidFill>
              </a:defRPr>
            </a:lvl2pPr>
            <a:lvl3pPr>
              <a:defRPr i="1" sz="2000">
                <a:solidFill>
                  <a:srgbClr val="000000"/>
                </a:solidFill>
              </a:defRPr>
            </a:lvl3pPr>
            <a:lvl4pPr>
              <a:defRPr i="1" sz="2000">
                <a:solidFill>
                  <a:srgbClr val="000000"/>
                </a:solidFill>
              </a:defRPr>
            </a:lvl4pPr>
            <a:lvl5pPr>
              <a:defRPr i="1" sz="2000">
                <a:solidFill>
                  <a:srgbClr val="000000"/>
                </a:solidFill>
              </a:defRPr>
            </a:lvl5pPr>
          </a:lstStyle>
          <a:p>
            <a:pPr/>
            <a:r>
              <a:t>Brödtext nivå ett</a:t>
            </a:r>
          </a:p>
          <a:p>
            <a:pPr lvl="1"/>
            <a:r>
              <a:t>Brödtext nivå två</a:t>
            </a:r>
          </a:p>
          <a:p>
            <a:pPr lvl="2"/>
            <a:r>
              <a:t>Brödtext nivå tre</a:t>
            </a:r>
          </a:p>
          <a:p>
            <a:pPr lvl="3"/>
            <a:r>
              <a:t>Brödtext nivå fyra</a:t>
            </a:r>
          </a:p>
          <a:p>
            <a:pPr lvl="4"/>
            <a:r>
              <a:t>Brödtext nivå fem</a:t>
            </a:r>
          </a:p>
        </p:txBody>
      </p:sp>
      <p:sp>
        <p:nvSpPr>
          <p:cNvPr id="303" name="Footertext"/>
          <p:cNvSpPr txBox="1"/>
          <p:nvPr>
            <p:ph type="body" sz="quarter" idx="13"/>
          </p:nvPr>
        </p:nvSpPr>
        <p:spPr>
          <a:xfrm>
            <a:off x="117155" y="9194580"/>
            <a:ext cx="10964369" cy="525993"/>
          </a:xfrm>
          <a:prstGeom prst="rect">
            <a:avLst/>
          </a:prstGeom>
        </p:spPr>
        <p:txBody>
          <a:bodyPr lIns="53578" tIns="53578" rIns="53578" bIns="53578"/>
          <a:lstStyle>
            <a:lvl1pPr algn="l" defTabSz="642937">
              <a:lnSpc>
                <a:spcPts val="9900"/>
              </a:lnSpc>
              <a:defRPr sz="2000"/>
            </a:lvl1pPr>
          </a:lstStyle>
          <a:p>
            <a:pPr/>
            <a:r>
              <a:t>Footertext</a:t>
            </a:r>
          </a:p>
        </p:txBody>
      </p:sp>
      <p:sp>
        <p:nvSpPr>
          <p:cNvPr id="304" name="Diabilds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Citat (Röd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1" name="grafiskt_element_fimbakgrund_light_magenta.jpg" descr="grafiskt_element_fimbakgrund_light_magenta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2260132" y="-52124"/>
            <a:ext cx="17427015" cy="9802696"/>
          </a:xfrm>
          <a:prstGeom prst="rect">
            <a:avLst/>
          </a:prstGeom>
          <a:ln w="3175">
            <a:miter lim="400000"/>
          </a:ln>
        </p:spPr>
      </p:pic>
      <p:sp>
        <p:nvSpPr>
          <p:cNvPr id="312" name="Rektangel"/>
          <p:cNvSpPr/>
          <p:nvPr/>
        </p:nvSpPr>
        <p:spPr>
          <a:xfrm>
            <a:off x="2397" y="9006963"/>
            <a:ext cx="13004801" cy="748660"/>
          </a:xfrm>
          <a:prstGeom prst="rect">
            <a:avLst/>
          </a:prstGeom>
          <a:solidFill>
            <a:srgbClr val="FFFFFF"/>
          </a:solidFill>
          <a:ln w="3175">
            <a:miter lim="400000"/>
          </a:ln>
        </p:spPr>
        <p:txBody>
          <a:bodyPr lIns="28575" tIns="28575" rIns="28575" bIns="28575" anchor="ctr"/>
          <a:lstStyle/>
          <a:p>
            <a:pPr>
              <a:defRPr b="0" sz="18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</a:p>
        </p:txBody>
      </p:sp>
      <p:pic>
        <p:nvPicPr>
          <p:cNvPr id="313" name="KD_logo_liggande_inverterad_PCG_170216.png" descr="KD_logo_liggande_inverterad_PCG_170216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1165804" y="9204080"/>
            <a:ext cx="1655970" cy="379825"/>
          </a:xfrm>
          <a:prstGeom prst="rect">
            <a:avLst/>
          </a:prstGeom>
          <a:ln w="3175">
            <a:miter lim="400000"/>
          </a:ln>
        </p:spPr>
      </p:pic>
      <p:sp>
        <p:nvSpPr>
          <p:cNvPr id="314" name="Titeltext"/>
          <p:cNvSpPr txBox="1"/>
          <p:nvPr>
            <p:ph type="title"/>
          </p:nvPr>
        </p:nvSpPr>
        <p:spPr>
          <a:xfrm>
            <a:off x="3380580" y="3952874"/>
            <a:ext cx="6243640" cy="1214439"/>
          </a:xfrm>
          <a:prstGeom prst="rect">
            <a:avLst/>
          </a:prstGeom>
        </p:spPr>
        <p:txBody>
          <a:bodyPr anchor="ctr"/>
          <a:lstStyle>
            <a:lvl1pPr>
              <a:defRPr sz="3000">
                <a:solidFill>
                  <a:srgbClr val="FFFFFF"/>
                </a:solidFill>
              </a:defRPr>
            </a:lvl1pPr>
          </a:lstStyle>
          <a:p>
            <a:pPr/>
            <a:r>
              <a:t>Titeltext</a:t>
            </a:r>
          </a:p>
        </p:txBody>
      </p:sp>
      <p:sp>
        <p:nvSpPr>
          <p:cNvPr id="315" name="Brödtext nivå ett…"/>
          <p:cNvSpPr txBox="1"/>
          <p:nvPr>
            <p:ph type="body" sz="quarter" idx="1"/>
          </p:nvPr>
        </p:nvSpPr>
        <p:spPr>
          <a:xfrm>
            <a:off x="3380580" y="5267325"/>
            <a:ext cx="6243640" cy="1672763"/>
          </a:xfrm>
          <a:prstGeom prst="rect">
            <a:avLst/>
          </a:prstGeom>
        </p:spPr>
        <p:txBody>
          <a:bodyPr anchor="ctr"/>
          <a:lstStyle>
            <a:lvl1pPr>
              <a:defRPr i="1" sz="2000">
                <a:solidFill>
                  <a:srgbClr val="FFFFFF"/>
                </a:solidFill>
              </a:defRPr>
            </a:lvl1pPr>
            <a:lvl2pPr>
              <a:defRPr i="1" sz="2000">
                <a:solidFill>
                  <a:srgbClr val="FFFFFF"/>
                </a:solidFill>
              </a:defRPr>
            </a:lvl2pPr>
            <a:lvl3pPr>
              <a:defRPr i="1" sz="2000">
                <a:solidFill>
                  <a:srgbClr val="FFFFFF"/>
                </a:solidFill>
              </a:defRPr>
            </a:lvl3pPr>
            <a:lvl4pPr>
              <a:defRPr i="1" sz="2000">
                <a:solidFill>
                  <a:srgbClr val="FFFFFF"/>
                </a:solidFill>
              </a:defRPr>
            </a:lvl4pPr>
            <a:lvl5pPr>
              <a:defRPr i="1" sz="2000">
                <a:solidFill>
                  <a:srgbClr val="FFFFFF"/>
                </a:solidFill>
              </a:defRPr>
            </a:lvl5pPr>
          </a:lstStyle>
          <a:p>
            <a:pPr/>
            <a:r>
              <a:t>Brödtext nivå ett</a:t>
            </a:r>
          </a:p>
          <a:p>
            <a:pPr lvl="1"/>
            <a:r>
              <a:t>Brödtext nivå två</a:t>
            </a:r>
          </a:p>
          <a:p>
            <a:pPr lvl="2"/>
            <a:r>
              <a:t>Brödtext nivå tre</a:t>
            </a:r>
          </a:p>
          <a:p>
            <a:pPr lvl="3"/>
            <a:r>
              <a:t>Brödtext nivå fyra</a:t>
            </a:r>
          </a:p>
          <a:p>
            <a:pPr lvl="4"/>
            <a:r>
              <a:t>Brödtext nivå fem</a:t>
            </a:r>
          </a:p>
        </p:txBody>
      </p:sp>
      <p:sp>
        <p:nvSpPr>
          <p:cNvPr id="316" name="Footertext"/>
          <p:cNvSpPr txBox="1"/>
          <p:nvPr>
            <p:ph type="body" sz="quarter" idx="13"/>
          </p:nvPr>
        </p:nvSpPr>
        <p:spPr>
          <a:xfrm>
            <a:off x="117155" y="9194580"/>
            <a:ext cx="10964369" cy="525993"/>
          </a:xfrm>
          <a:prstGeom prst="rect">
            <a:avLst/>
          </a:prstGeom>
        </p:spPr>
        <p:txBody>
          <a:bodyPr lIns="53578" tIns="53578" rIns="53578" bIns="53578"/>
          <a:lstStyle>
            <a:lvl1pPr algn="l" defTabSz="642937">
              <a:lnSpc>
                <a:spcPts val="9900"/>
              </a:lnSpc>
              <a:defRPr sz="2000"/>
            </a:lvl1pPr>
          </a:lstStyle>
          <a:p>
            <a:pPr/>
            <a:r>
              <a:t>Footertext</a:t>
            </a:r>
          </a:p>
        </p:txBody>
      </p:sp>
      <p:sp>
        <p:nvSpPr>
          <p:cNvPr id="317" name="Diabilds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" name="Illustration-3.jpg"/>
          <p:cNvSpPr/>
          <p:nvPr>
            <p:ph type="pic" sz="half" idx="13"/>
          </p:nvPr>
        </p:nvSpPr>
        <p:spPr>
          <a:xfrm>
            <a:off x="2844799" y="2133599"/>
            <a:ext cx="7315201" cy="5486402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325" name="Diabilds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Foto (Logga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" name="Illustration-3.jpg"/>
          <p:cNvSpPr/>
          <p:nvPr>
            <p:ph type="pic" sz="half" idx="13"/>
          </p:nvPr>
        </p:nvSpPr>
        <p:spPr>
          <a:xfrm>
            <a:off x="2844799" y="2133599"/>
            <a:ext cx="7315201" cy="5486402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333" name="Rektangel"/>
          <p:cNvSpPr/>
          <p:nvPr/>
        </p:nvSpPr>
        <p:spPr>
          <a:xfrm>
            <a:off x="2397" y="9006963"/>
            <a:ext cx="13004801" cy="748660"/>
          </a:xfrm>
          <a:prstGeom prst="rect">
            <a:avLst/>
          </a:prstGeom>
          <a:solidFill>
            <a:srgbClr val="FFFFFF"/>
          </a:solidFill>
          <a:ln w="3175">
            <a:miter lim="400000"/>
          </a:ln>
        </p:spPr>
        <p:txBody>
          <a:bodyPr lIns="28575" tIns="28575" rIns="28575" bIns="28575" anchor="ctr"/>
          <a:lstStyle/>
          <a:p>
            <a:pPr>
              <a:defRPr b="0" sz="18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</a:p>
        </p:txBody>
      </p:sp>
      <p:pic>
        <p:nvPicPr>
          <p:cNvPr id="334" name="KD_logo_liggande_inverterad_PCG_170216.png" descr="KD_logo_liggande_inverterad_PCG_170216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1165804" y="9204080"/>
            <a:ext cx="1655970" cy="379825"/>
          </a:xfrm>
          <a:prstGeom prst="rect">
            <a:avLst/>
          </a:prstGeom>
          <a:ln w="3175">
            <a:miter lim="400000"/>
          </a:ln>
        </p:spPr>
      </p:pic>
      <p:sp>
        <p:nvSpPr>
          <p:cNvPr id="335" name="Footertext"/>
          <p:cNvSpPr txBox="1"/>
          <p:nvPr>
            <p:ph type="body" sz="quarter" idx="14"/>
          </p:nvPr>
        </p:nvSpPr>
        <p:spPr>
          <a:xfrm>
            <a:off x="117155" y="9194580"/>
            <a:ext cx="10964369" cy="525993"/>
          </a:xfrm>
          <a:prstGeom prst="rect">
            <a:avLst/>
          </a:prstGeom>
        </p:spPr>
        <p:txBody>
          <a:bodyPr lIns="53578" tIns="53578" rIns="53578" bIns="53578"/>
          <a:lstStyle>
            <a:lvl1pPr algn="l" defTabSz="642937">
              <a:lnSpc>
                <a:spcPts val="9900"/>
              </a:lnSpc>
              <a:defRPr sz="2000"/>
            </a:lvl1pPr>
          </a:lstStyle>
          <a:p>
            <a:pPr/>
            <a:r>
              <a:t>Footertext</a:t>
            </a:r>
          </a:p>
        </p:txBody>
      </p:sp>
      <p:sp>
        <p:nvSpPr>
          <p:cNvPr id="336" name="Diabilds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Titel och undertitel (Röd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grafiskt_element_fimbakgrund_light_magenta.jpg" descr="grafiskt_element_fimbakgrund_light_magenta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2260132" y="-52124"/>
            <a:ext cx="17427015" cy="9802696"/>
          </a:xfrm>
          <a:prstGeom prst="rect">
            <a:avLst/>
          </a:prstGeom>
          <a:ln w="3175">
            <a:miter lim="400000"/>
          </a:ln>
        </p:spPr>
      </p:pic>
      <p:sp>
        <p:nvSpPr>
          <p:cNvPr id="34" name="Rektangel"/>
          <p:cNvSpPr/>
          <p:nvPr/>
        </p:nvSpPr>
        <p:spPr>
          <a:xfrm>
            <a:off x="2397" y="9006963"/>
            <a:ext cx="13004801" cy="748660"/>
          </a:xfrm>
          <a:prstGeom prst="rect">
            <a:avLst/>
          </a:prstGeom>
          <a:solidFill>
            <a:srgbClr val="FFFFFF"/>
          </a:solidFill>
          <a:ln w="3175">
            <a:miter lim="400000"/>
          </a:ln>
        </p:spPr>
        <p:txBody>
          <a:bodyPr lIns="28575" tIns="28575" rIns="28575" bIns="28575" anchor="ctr"/>
          <a:lstStyle/>
          <a:p>
            <a:pPr>
              <a:defRPr b="0" sz="18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</a:p>
        </p:txBody>
      </p:sp>
      <p:pic>
        <p:nvPicPr>
          <p:cNvPr id="35" name="KD_logo_liggande_inverterad_PCG_170216.png" descr="KD_logo_liggande_inverterad_PCG_170216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1165804" y="9204080"/>
            <a:ext cx="1655970" cy="379825"/>
          </a:xfrm>
          <a:prstGeom prst="rect">
            <a:avLst/>
          </a:prstGeom>
          <a:ln w="3175">
            <a:miter lim="400000"/>
          </a:ln>
        </p:spPr>
      </p:pic>
      <p:sp>
        <p:nvSpPr>
          <p:cNvPr id="36" name="Titeltext"/>
          <p:cNvSpPr txBox="1"/>
          <p:nvPr>
            <p:ph type="title"/>
          </p:nvPr>
        </p:nvSpPr>
        <p:spPr>
          <a:xfrm>
            <a:off x="3552887" y="3031068"/>
            <a:ext cx="5886451" cy="1857376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/>
            <a:r>
              <a:t>Titeltext</a:t>
            </a:r>
          </a:p>
        </p:txBody>
      </p:sp>
      <p:sp>
        <p:nvSpPr>
          <p:cNvPr id="37" name="Brödtext nivå ett…"/>
          <p:cNvSpPr txBox="1"/>
          <p:nvPr>
            <p:ph type="body" sz="quarter" idx="1"/>
          </p:nvPr>
        </p:nvSpPr>
        <p:spPr>
          <a:xfrm>
            <a:off x="3559175" y="4969668"/>
            <a:ext cx="5886451" cy="63579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lvl2pPr>
              <a:defRPr>
                <a:solidFill>
                  <a:srgbClr val="FFFFFF"/>
                </a:solidFill>
              </a:defRPr>
            </a:lvl2pPr>
            <a:lvl3pPr>
              <a:defRPr>
                <a:solidFill>
                  <a:srgbClr val="FFFFFF"/>
                </a:solidFill>
              </a:defRPr>
            </a:lvl3pPr>
            <a:lvl4pPr>
              <a:defRPr>
                <a:solidFill>
                  <a:srgbClr val="FFFFFF"/>
                </a:solidFill>
              </a:defRPr>
            </a:lvl4pPr>
            <a:lvl5pPr>
              <a:defRPr>
                <a:solidFill>
                  <a:srgbClr val="FFFFFF"/>
                </a:solidFill>
              </a:defRPr>
            </a:lvl5pPr>
          </a:lstStyle>
          <a:p>
            <a:pPr/>
            <a:r>
              <a:t>Brödtext nivå ett</a:t>
            </a:r>
          </a:p>
          <a:p>
            <a:pPr lvl="1"/>
            <a:r>
              <a:t>Brödtext nivå två</a:t>
            </a:r>
          </a:p>
          <a:p>
            <a:pPr lvl="2"/>
            <a:r>
              <a:t>Brödtext nivå tre</a:t>
            </a:r>
          </a:p>
          <a:p>
            <a:pPr lvl="3"/>
            <a:r>
              <a:t>Brödtext nivå fyra</a:t>
            </a:r>
          </a:p>
          <a:p>
            <a:pPr lvl="4"/>
            <a:r>
              <a:t>Brödtext nivå fem</a:t>
            </a:r>
          </a:p>
        </p:txBody>
      </p:sp>
      <p:sp>
        <p:nvSpPr>
          <p:cNvPr id="38" name="Footertext"/>
          <p:cNvSpPr txBox="1"/>
          <p:nvPr>
            <p:ph type="body" sz="quarter" idx="13"/>
          </p:nvPr>
        </p:nvSpPr>
        <p:spPr>
          <a:xfrm>
            <a:off x="117155" y="9194580"/>
            <a:ext cx="10964369" cy="525993"/>
          </a:xfrm>
          <a:prstGeom prst="rect">
            <a:avLst/>
          </a:prstGeom>
        </p:spPr>
        <p:txBody>
          <a:bodyPr lIns="53578" tIns="53578" rIns="53578" bIns="53578"/>
          <a:lstStyle>
            <a:lvl1pPr algn="l" defTabSz="642937">
              <a:lnSpc>
                <a:spcPts val="9900"/>
              </a:lnSpc>
              <a:defRPr sz="2000"/>
            </a:lvl1pPr>
          </a:lstStyle>
          <a:p>
            <a:pPr/>
            <a:r>
              <a:t>Footertext</a:t>
            </a:r>
          </a:p>
        </p:txBody>
      </p:sp>
      <p:sp>
        <p:nvSpPr>
          <p:cNvPr id="39" name="Diabilds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Foto (Röd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3" name="grafiskt_element_fimbakgrund_light_magenta.jpg" descr="grafiskt_element_fimbakgrund_light_magenta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2260132" y="-52124"/>
            <a:ext cx="17427015" cy="9802696"/>
          </a:xfrm>
          <a:prstGeom prst="rect">
            <a:avLst/>
          </a:prstGeom>
          <a:ln w="3175">
            <a:miter lim="400000"/>
          </a:ln>
        </p:spPr>
      </p:pic>
      <p:sp>
        <p:nvSpPr>
          <p:cNvPr id="344" name="Illustration-3.jpg"/>
          <p:cNvSpPr/>
          <p:nvPr>
            <p:ph type="pic" sz="half" idx="13"/>
          </p:nvPr>
        </p:nvSpPr>
        <p:spPr>
          <a:xfrm>
            <a:off x="2844799" y="2133599"/>
            <a:ext cx="7315201" cy="5486402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345" name="Rektangel"/>
          <p:cNvSpPr/>
          <p:nvPr/>
        </p:nvSpPr>
        <p:spPr>
          <a:xfrm>
            <a:off x="2397" y="9006963"/>
            <a:ext cx="13004801" cy="748660"/>
          </a:xfrm>
          <a:prstGeom prst="rect">
            <a:avLst/>
          </a:prstGeom>
          <a:solidFill>
            <a:srgbClr val="FFFFFF"/>
          </a:solidFill>
          <a:ln w="3175">
            <a:miter lim="400000"/>
          </a:ln>
        </p:spPr>
        <p:txBody>
          <a:bodyPr lIns="28575" tIns="28575" rIns="28575" bIns="28575" anchor="ctr"/>
          <a:lstStyle/>
          <a:p>
            <a:pPr>
              <a:defRPr b="0" sz="18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</a:p>
        </p:txBody>
      </p:sp>
      <p:pic>
        <p:nvPicPr>
          <p:cNvPr id="346" name="KD_logo_liggande_inverterad_PCG_170216.png" descr="KD_logo_liggande_inverterad_PCG_170216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1165804" y="9204080"/>
            <a:ext cx="1655970" cy="379825"/>
          </a:xfrm>
          <a:prstGeom prst="rect">
            <a:avLst/>
          </a:prstGeom>
          <a:ln w="3175">
            <a:miter lim="400000"/>
          </a:ln>
        </p:spPr>
      </p:pic>
      <p:sp>
        <p:nvSpPr>
          <p:cNvPr id="347" name="Footertext"/>
          <p:cNvSpPr txBox="1"/>
          <p:nvPr>
            <p:ph type="body" sz="quarter" idx="14"/>
          </p:nvPr>
        </p:nvSpPr>
        <p:spPr>
          <a:xfrm>
            <a:off x="117155" y="9194580"/>
            <a:ext cx="10964369" cy="525993"/>
          </a:xfrm>
          <a:prstGeom prst="rect">
            <a:avLst/>
          </a:prstGeom>
        </p:spPr>
        <p:txBody>
          <a:bodyPr lIns="53578" tIns="53578" rIns="53578" bIns="53578"/>
          <a:lstStyle>
            <a:lvl1pPr algn="l" defTabSz="642937">
              <a:lnSpc>
                <a:spcPts val="9900"/>
              </a:lnSpc>
              <a:defRPr sz="2000"/>
            </a:lvl1pPr>
          </a:lstStyle>
          <a:p>
            <a:pPr/>
            <a:r>
              <a:t>Footertext</a:t>
            </a:r>
          </a:p>
        </p:txBody>
      </p:sp>
      <p:sp>
        <p:nvSpPr>
          <p:cNvPr id="348" name="Diabilds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Diabilds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om (Logga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Rektangel"/>
          <p:cNvSpPr/>
          <p:nvPr/>
        </p:nvSpPr>
        <p:spPr>
          <a:xfrm>
            <a:off x="2397" y="9006963"/>
            <a:ext cx="13004801" cy="748660"/>
          </a:xfrm>
          <a:prstGeom prst="rect">
            <a:avLst/>
          </a:prstGeom>
          <a:solidFill>
            <a:srgbClr val="FFFFFF"/>
          </a:solidFill>
          <a:ln w="3175">
            <a:miter lim="400000"/>
          </a:ln>
        </p:spPr>
        <p:txBody>
          <a:bodyPr lIns="28575" tIns="28575" rIns="28575" bIns="28575" anchor="ctr"/>
          <a:lstStyle/>
          <a:p>
            <a:pPr>
              <a:defRPr b="0" sz="18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</a:p>
        </p:txBody>
      </p:sp>
      <p:pic>
        <p:nvPicPr>
          <p:cNvPr id="363" name="KD_logo_liggande_inverterad_PCG_170216.png" descr="KD_logo_liggande_inverterad_PCG_170216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1165804" y="9204080"/>
            <a:ext cx="1655970" cy="379825"/>
          </a:xfrm>
          <a:prstGeom prst="rect">
            <a:avLst/>
          </a:prstGeom>
          <a:ln w="3175">
            <a:miter lim="400000"/>
          </a:ln>
        </p:spPr>
      </p:pic>
      <p:sp>
        <p:nvSpPr>
          <p:cNvPr id="364" name="Footertext"/>
          <p:cNvSpPr txBox="1"/>
          <p:nvPr>
            <p:ph type="body" sz="quarter" idx="13"/>
          </p:nvPr>
        </p:nvSpPr>
        <p:spPr>
          <a:xfrm>
            <a:off x="117155" y="9194580"/>
            <a:ext cx="10964369" cy="525993"/>
          </a:xfrm>
          <a:prstGeom prst="rect">
            <a:avLst/>
          </a:prstGeom>
        </p:spPr>
        <p:txBody>
          <a:bodyPr lIns="53578" tIns="53578" rIns="53578" bIns="53578"/>
          <a:lstStyle>
            <a:lvl1pPr algn="l" defTabSz="642937">
              <a:lnSpc>
                <a:spcPts val="9900"/>
              </a:lnSpc>
              <a:defRPr sz="2000"/>
            </a:lvl1pPr>
          </a:lstStyle>
          <a:p>
            <a:pPr/>
            <a:r>
              <a:t>Footertext</a:t>
            </a:r>
          </a:p>
        </p:txBody>
      </p:sp>
      <p:sp>
        <p:nvSpPr>
          <p:cNvPr id="365" name="Diabilds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Tom (Röd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2" name="grafiskt_element_fimbakgrund_light_magenta.jpg" descr="grafiskt_element_fimbakgrund_light_magenta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2260132" y="-52124"/>
            <a:ext cx="17427015" cy="9802696"/>
          </a:xfrm>
          <a:prstGeom prst="rect">
            <a:avLst/>
          </a:prstGeom>
          <a:ln w="3175">
            <a:miter lim="400000"/>
          </a:ln>
        </p:spPr>
      </p:pic>
      <p:sp>
        <p:nvSpPr>
          <p:cNvPr id="373" name="Rektangel"/>
          <p:cNvSpPr/>
          <p:nvPr/>
        </p:nvSpPr>
        <p:spPr>
          <a:xfrm>
            <a:off x="2397" y="9006963"/>
            <a:ext cx="13004801" cy="748660"/>
          </a:xfrm>
          <a:prstGeom prst="rect">
            <a:avLst/>
          </a:prstGeom>
          <a:solidFill>
            <a:srgbClr val="FFFFFF"/>
          </a:solidFill>
          <a:ln w="3175">
            <a:miter lim="400000"/>
          </a:ln>
        </p:spPr>
        <p:txBody>
          <a:bodyPr lIns="28575" tIns="28575" rIns="28575" bIns="28575" anchor="ctr"/>
          <a:lstStyle/>
          <a:p>
            <a:pPr>
              <a:defRPr b="0" sz="18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</a:p>
        </p:txBody>
      </p:sp>
      <p:pic>
        <p:nvPicPr>
          <p:cNvPr id="374" name="KD_logo_liggande_inverterad_PCG_170216.png" descr="KD_logo_liggande_inverterad_PCG_170216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1165804" y="9204080"/>
            <a:ext cx="1655970" cy="379825"/>
          </a:xfrm>
          <a:prstGeom prst="rect">
            <a:avLst/>
          </a:prstGeom>
          <a:ln w="3175">
            <a:miter lim="400000"/>
          </a:ln>
        </p:spPr>
      </p:pic>
      <p:sp>
        <p:nvSpPr>
          <p:cNvPr id="375" name="Footertext"/>
          <p:cNvSpPr txBox="1"/>
          <p:nvPr>
            <p:ph type="body" sz="quarter" idx="13"/>
          </p:nvPr>
        </p:nvSpPr>
        <p:spPr>
          <a:xfrm>
            <a:off x="134088" y="9130996"/>
            <a:ext cx="10964370" cy="525993"/>
          </a:xfrm>
          <a:prstGeom prst="rect">
            <a:avLst/>
          </a:prstGeom>
        </p:spPr>
        <p:txBody>
          <a:bodyPr lIns="53578" tIns="53578" rIns="53578" bIns="53578"/>
          <a:lstStyle>
            <a:lvl1pPr algn="l" defTabSz="642937">
              <a:lnSpc>
                <a:spcPts val="9900"/>
              </a:lnSpc>
              <a:defRPr sz="2000"/>
            </a:lvl1pPr>
          </a:lstStyle>
          <a:p>
            <a:pPr/>
            <a:r>
              <a:t>Footertext</a:t>
            </a:r>
          </a:p>
        </p:txBody>
      </p:sp>
      <p:sp>
        <p:nvSpPr>
          <p:cNvPr id="376" name="Diabilds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3" name="Illustration-3.jpg"/>
          <p:cNvSpPr/>
          <p:nvPr>
            <p:ph type="pic" idx="13"/>
          </p:nvPr>
        </p:nvSpPr>
        <p:spPr>
          <a:xfrm>
            <a:off x="-35059" y="-26319"/>
            <a:ext cx="13074985" cy="9806239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384" name="Diabilds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Bild (Logga)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1" name="Rektangel"/>
          <p:cNvSpPr/>
          <p:nvPr/>
        </p:nvSpPr>
        <p:spPr>
          <a:xfrm>
            <a:off x="2397" y="9006963"/>
            <a:ext cx="13004801" cy="748660"/>
          </a:xfrm>
          <a:prstGeom prst="rect">
            <a:avLst/>
          </a:prstGeom>
          <a:solidFill>
            <a:srgbClr val="FFFFFF"/>
          </a:solidFill>
          <a:ln w="3175">
            <a:miter lim="400000"/>
          </a:ln>
        </p:spPr>
        <p:txBody>
          <a:bodyPr lIns="28575" tIns="28575" rIns="28575" bIns="28575" anchor="ctr"/>
          <a:lstStyle/>
          <a:p>
            <a:pPr>
              <a:defRPr b="0" sz="18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</a:p>
        </p:txBody>
      </p:sp>
      <p:pic>
        <p:nvPicPr>
          <p:cNvPr id="392" name="KD_logo_liggande_inverterad_PCG_170216.png" descr="KD_logo_liggande_inverterad_PCG_170216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1165804" y="9204080"/>
            <a:ext cx="1655970" cy="379825"/>
          </a:xfrm>
          <a:prstGeom prst="rect">
            <a:avLst/>
          </a:prstGeom>
          <a:ln w="3175">
            <a:miter lim="400000"/>
          </a:ln>
        </p:spPr>
      </p:pic>
      <p:sp>
        <p:nvSpPr>
          <p:cNvPr id="393" name="Illustration-3.jpg"/>
          <p:cNvSpPr/>
          <p:nvPr>
            <p:ph type="pic" idx="13"/>
          </p:nvPr>
        </p:nvSpPr>
        <p:spPr>
          <a:xfrm>
            <a:off x="-35059" y="-26319"/>
            <a:ext cx="13074985" cy="9041195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394" name="Footertext"/>
          <p:cNvSpPr txBox="1"/>
          <p:nvPr>
            <p:ph type="body" sz="quarter" idx="14"/>
          </p:nvPr>
        </p:nvSpPr>
        <p:spPr>
          <a:xfrm>
            <a:off x="117155" y="9194580"/>
            <a:ext cx="10964369" cy="525993"/>
          </a:xfrm>
          <a:prstGeom prst="rect">
            <a:avLst/>
          </a:prstGeom>
        </p:spPr>
        <p:txBody>
          <a:bodyPr lIns="53578" tIns="53578" rIns="53578" bIns="53578"/>
          <a:lstStyle>
            <a:lvl1pPr algn="l" defTabSz="642937">
              <a:lnSpc>
                <a:spcPts val="9900"/>
              </a:lnSpc>
              <a:defRPr sz="2000"/>
            </a:lvl1pPr>
          </a:lstStyle>
          <a:p>
            <a:pPr/>
            <a:r>
              <a:t>Footertext</a:t>
            </a:r>
          </a:p>
        </p:txBody>
      </p:sp>
      <p:sp>
        <p:nvSpPr>
          <p:cNvPr id="395" name="Diabilds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Foto - Horisontel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Illustration-2.jpg"/>
          <p:cNvSpPr/>
          <p:nvPr>
            <p:ph type="pic" sz="quarter" idx="13"/>
          </p:nvPr>
        </p:nvSpPr>
        <p:spPr>
          <a:xfrm>
            <a:off x="3759199" y="2512218"/>
            <a:ext cx="5486402" cy="3321845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47" name="Titeltext"/>
          <p:cNvSpPr txBox="1"/>
          <p:nvPr>
            <p:ph type="title"/>
          </p:nvPr>
        </p:nvSpPr>
        <p:spPr>
          <a:xfrm>
            <a:off x="3559175" y="5912643"/>
            <a:ext cx="5886451" cy="800101"/>
          </a:xfrm>
          <a:prstGeom prst="rect">
            <a:avLst/>
          </a:prstGeom>
        </p:spPr>
        <p:txBody>
          <a:bodyPr/>
          <a:lstStyle/>
          <a:p>
            <a:pPr/>
            <a:r>
              <a:t>Titeltext</a:t>
            </a:r>
          </a:p>
        </p:txBody>
      </p:sp>
      <p:sp>
        <p:nvSpPr>
          <p:cNvPr id="48" name="Brödtext nivå ett…"/>
          <p:cNvSpPr txBox="1"/>
          <p:nvPr>
            <p:ph type="body" sz="quarter" idx="1"/>
          </p:nvPr>
        </p:nvSpPr>
        <p:spPr>
          <a:xfrm>
            <a:off x="3559175" y="6719887"/>
            <a:ext cx="5886451" cy="63579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  <a:lvl2pPr>
              <a:defRPr>
                <a:solidFill>
                  <a:srgbClr val="000000"/>
                </a:solidFill>
              </a:defRPr>
            </a:lvl2pPr>
            <a:lvl3pPr>
              <a:defRPr>
                <a:solidFill>
                  <a:srgbClr val="000000"/>
                </a:solidFill>
              </a:defRPr>
            </a:lvl3pPr>
            <a:lvl4pPr>
              <a:defRPr>
                <a:solidFill>
                  <a:srgbClr val="000000"/>
                </a:solidFill>
              </a:defRPr>
            </a:lvl4pPr>
            <a:lvl5pPr>
              <a:defRPr>
                <a:solidFill>
                  <a:srgbClr val="000000"/>
                </a:solidFill>
              </a:defRPr>
            </a:lvl5pPr>
          </a:lstStyle>
          <a:p>
            <a:pPr/>
            <a:r>
              <a:t>Brödtext nivå ett</a:t>
            </a:r>
          </a:p>
          <a:p>
            <a:pPr lvl="1"/>
            <a:r>
              <a:t>Brödtext nivå två</a:t>
            </a:r>
          </a:p>
          <a:p>
            <a:pPr lvl="2"/>
            <a:r>
              <a:t>Brödtext nivå tre</a:t>
            </a:r>
          </a:p>
          <a:p>
            <a:pPr lvl="3"/>
            <a:r>
              <a:t>Brödtext nivå fyra</a:t>
            </a:r>
          </a:p>
          <a:p>
            <a:pPr lvl="4"/>
            <a:r>
              <a:t>Brödtext nivå fem</a:t>
            </a:r>
          </a:p>
        </p:txBody>
      </p:sp>
      <p:sp>
        <p:nvSpPr>
          <p:cNvPr id="49" name="Diabilds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Foto - Horisontellt (Logga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Illustration-2.jpg"/>
          <p:cNvSpPr/>
          <p:nvPr>
            <p:ph type="pic" sz="quarter" idx="13"/>
          </p:nvPr>
        </p:nvSpPr>
        <p:spPr>
          <a:xfrm>
            <a:off x="3759199" y="2512218"/>
            <a:ext cx="5486402" cy="3321845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57" name="Rektangel"/>
          <p:cNvSpPr/>
          <p:nvPr/>
        </p:nvSpPr>
        <p:spPr>
          <a:xfrm>
            <a:off x="2397" y="9006963"/>
            <a:ext cx="13004801" cy="748660"/>
          </a:xfrm>
          <a:prstGeom prst="rect">
            <a:avLst/>
          </a:prstGeom>
          <a:solidFill>
            <a:srgbClr val="FFFFFF"/>
          </a:solidFill>
          <a:ln w="3175">
            <a:miter lim="400000"/>
          </a:ln>
        </p:spPr>
        <p:txBody>
          <a:bodyPr lIns="28575" tIns="28575" rIns="28575" bIns="28575" anchor="ctr"/>
          <a:lstStyle/>
          <a:p>
            <a:pPr>
              <a:defRPr b="0" sz="18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</a:p>
        </p:txBody>
      </p:sp>
      <p:pic>
        <p:nvPicPr>
          <p:cNvPr id="58" name="KD_logo_liggande_inverterad_PCG_170216.png" descr="KD_logo_liggande_inverterad_PCG_170216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1165804" y="9204080"/>
            <a:ext cx="1655970" cy="379825"/>
          </a:xfrm>
          <a:prstGeom prst="rect">
            <a:avLst/>
          </a:prstGeom>
          <a:ln w="3175">
            <a:miter lim="400000"/>
          </a:ln>
        </p:spPr>
      </p:pic>
      <p:sp>
        <p:nvSpPr>
          <p:cNvPr id="59" name="Titeltext"/>
          <p:cNvSpPr txBox="1"/>
          <p:nvPr>
            <p:ph type="title"/>
          </p:nvPr>
        </p:nvSpPr>
        <p:spPr>
          <a:xfrm>
            <a:off x="3552887" y="5762029"/>
            <a:ext cx="5886451" cy="800101"/>
          </a:xfrm>
          <a:prstGeom prst="rect">
            <a:avLst/>
          </a:prstGeom>
        </p:spPr>
        <p:txBody>
          <a:bodyPr/>
          <a:lstStyle/>
          <a:p>
            <a:pPr/>
            <a:r>
              <a:t>Titeltext</a:t>
            </a:r>
          </a:p>
        </p:txBody>
      </p:sp>
      <p:sp>
        <p:nvSpPr>
          <p:cNvPr id="60" name="Brödtext nivå ett…"/>
          <p:cNvSpPr txBox="1"/>
          <p:nvPr>
            <p:ph type="body" sz="quarter" idx="1"/>
          </p:nvPr>
        </p:nvSpPr>
        <p:spPr>
          <a:xfrm>
            <a:off x="3559175" y="6611548"/>
            <a:ext cx="5886451" cy="63579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  <a:lvl2pPr>
              <a:defRPr>
                <a:solidFill>
                  <a:srgbClr val="000000"/>
                </a:solidFill>
              </a:defRPr>
            </a:lvl2pPr>
            <a:lvl3pPr>
              <a:defRPr>
                <a:solidFill>
                  <a:srgbClr val="000000"/>
                </a:solidFill>
              </a:defRPr>
            </a:lvl3pPr>
            <a:lvl4pPr>
              <a:defRPr>
                <a:solidFill>
                  <a:srgbClr val="000000"/>
                </a:solidFill>
              </a:defRPr>
            </a:lvl4pPr>
            <a:lvl5pPr>
              <a:defRPr>
                <a:solidFill>
                  <a:srgbClr val="000000"/>
                </a:solidFill>
              </a:defRPr>
            </a:lvl5pPr>
          </a:lstStyle>
          <a:p>
            <a:pPr/>
            <a:r>
              <a:t>Brödtext nivå ett</a:t>
            </a:r>
          </a:p>
          <a:p>
            <a:pPr lvl="1"/>
            <a:r>
              <a:t>Brödtext nivå två</a:t>
            </a:r>
          </a:p>
          <a:p>
            <a:pPr lvl="2"/>
            <a:r>
              <a:t>Brödtext nivå tre</a:t>
            </a:r>
          </a:p>
          <a:p>
            <a:pPr lvl="3"/>
            <a:r>
              <a:t>Brödtext nivå fyra</a:t>
            </a:r>
          </a:p>
          <a:p>
            <a:pPr lvl="4"/>
            <a:r>
              <a:t>Brödtext nivå fem</a:t>
            </a:r>
          </a:p>
        </p:txBody>
      </p:sp>
      <p:sp>
        <p:nvSpPr>
          <p:cNvPr id="61" name="Footertext"/>
          <p:cNvSpPr txBox="1"/>
          <p:nvPr>
            <p:ph type="body" sz="quarter" idx="14"/>
          </p:nvPr>
        </p:nvSpPr>
        <p:spPr>
          <a:xfrm>
            <a:off x="117155" y="9194580"/>
            <a:ext cx="10964369" cy="525993"/>
          </a:xfrm>
          <a:prstGeom prst="rect">
            <a:avLst/>
          </a:prstGeom>
        </p:spPr>
        <p:txBody>
          <a:bodyPr lIns="53578" tIns="53578" rIns="53578" bIns="53578"/>
          <a:lstStyle>
            <a:lvl1pPr algn="l" defTabSz="642937">
              <a:lnSpc>
                <a:spcPts val="9900"/>
              </a:lnSpc>
              <a:defRPr sz="2000"/>
            </a:lvl1pPr>
          </a:lstStyle>
          <a:p>
            <a:pPr/>
            <a:r>
              <a:t>Footertext</a:t>
            </a:r>
          </a:p>
        </p:txBody>
      </p:sp>
      <p:sp>
        <p:nvSpPr>
          <p:cNvPr id="62" name="Diabilds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Foto - Horisontellt (Röd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" name="grafiskt_element_fimbakgrund_light_magenta.jpg" descr="grafiskt_element_fimbakgrund_light_magenta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2260132" y="-52124"/>
            <a:ext cx="17427015" cy="9802696"/>
          </a:xfrm>
          <a:prstGeom prst="rect">
            <a:avLst/>
          </a:prstGeom>
          <a:ln w="3175">
            <a:miter lim="400000"/>
          </a:ln>
        </p:spPr>
      </p:pic>
      <p:sp>
        <p:nvSpPr>
          <p:cNvPr id="70" name="Illustration-2.jpg"/>
          <p:cNvSpPr/>
          <p:nvPr>
            <p:ph type="pic" sz="quarter" idx="13"/>
          </p:nvPr>
        </p:nvSpPr>
        <p:spPr>
          <a:xfrm>
            <a:off x="3759199" y="2512218"/>
            <a:ext cx="5486402" cy="3321845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71" name="Rektangel"/>
          <p:cNvSpPr/>
          <p:nvPr/>
        </p:nvSpPr>
        <p:spPr>
          <a:xfrm>
            <a:off x="2397" y="9006963"/>
            <a:ext cx="13004801" cy="748660"/>
          </a:xfrm>
          <a:prstGeom prst="rect">
            <a:avLst/>
          </a:prstGeom>
          <a:solidFill>
            <a:srgbClr val="FFFFFF"/>
          </a:solidFill>
          <a:ln w="3175">
            <a:miter lim="400000"/>
          </a:ln>
        </p:spPr>
        <p:txBody>
          <a:bodyPr lIns="28575" tIns="28575" rIns="28575" bIns="28575" anchor="ctr"/>
          <a:lstStyle/>
          <a:p>
            <a:pPr>
              <a:defRPr b="0" sz="18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</a:p>
        </p:txBody>
      </p:sp>
      <p:pic>
        <p:nvPicPr>
          <p:cNvPr id="72" name="KD_logo_liggande_inverterad_PCG_170216.png" descr="KD_logo_liggande_inverterad_PCG_170216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1165804" y="9204080"/>
            <a:ext cx="1655970" cy="379825"/>
          </a:xfrm>
          <a:prstGeom prst="rect">
            <a:avLst/>
          </a:prstGeom>
          <a:ln w="3175">
            <a:miter lim="400000"/>
          </a:ln>
        </p:spPr>
      </p:pic>
      <p:sp>
        <p:nvSpPr>
          <p:cNvPr id="73" name="Titeltext"/>
          <p:cNvSpPr txBox="1"/>
          <p:nvPr>
            <p:ph type="title"/>
          </p:nvPr>
        </p:nvSpPr>
        <p:spPr>
          <a:xfrm>
            <a:off x="3552887" y="5762029"/>
            <a:ext cx="5886451" cy="800101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/>
            <a:r>
              <a:t>Titeltext</a:t>
            </a:r>
          </a:p>
        </p:txBody>
      </p:sp>
      <p:sp>
        <p:nvSpPr>
          <p:cNvPr id="74" name="Brödtext nivå ett…"/>
          <p:cNvSpPr txBox="1"/>
          <p:nvPr>
            <p:ph type="body" sz="quarter" idx="1"/>
          </p:nvPr>
        </p:nvSpPr>
        <p:spPr>
          <a:xfrm>
            <a:off x="3559175" y="6611549"/>
            <a:ext cx="5886451" cy="63579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lvl2pPr>
              <a:defRPr>
                <a:solidFill>
                  <a:srgbClr val="FFFFFF"/>
                </a:solidFill>
              </a:defRPr>
            </a:lvl2pPr>
            <a:lvl3pPr>
              <a:defRPr>
                <a:solidFill>
                  <a:srgbClr val="FFFFFF"/>
                </a:solidFill>
              </a:defRPr>
            </a:lvl3pPr>
            <a:lvl4pPr>
              <a:defRPr>
                <a:solidFill>
                  <a:srgbClr val="FFFFFF"/>
                </a:solidFill>
              </a:defRPr>
            </a:lvl4pPr>
            <a:lvl5pPr>
              <a:defRPr>
                <a:solidFill>
                  <a:srgbClr val="FFFFFF"/>
                </a:solidFill>
              </a:defRPr>
            </a:lvl5pPr>
          </a:lstStyle>
          <a:p>
            <a:pPr/>
            <a:r>
              <a:t>Brödtext nivå ett</a:t>
            </a:r>
          </a:p>
          <a:p>
            <a:pPr lvl="1"/>
            <a:r>
              <a:t>Brödtext nivå två</a:t>
            </a:r>
          </a:p>
          <a:p>
            <a:pPr lvl="2"/>
            <a:r>
              <a:t>Brödtext nivå tre</a:t>
            </a:r>
          </a:p>
          <a:p>
            <a:pPr lvl="3"/>
            <a:r>
              <a:t>Brödtext nivå fyra</a:t>
            </a:r>
          </a:p>
          <a:p>
            <a:pPr lvl="4"/>
            <a:r>
              <a:t>Brödtext nivå fem</a:t>
            </a:r>
          </a:p>
        </p:txBody>
      </p:sp>
      <p:sp>
        <p:nvSpPr>
          <p:cNvPr id="75" name="Footertext"/>
          <p:cNvSpPr txBox="1"/>
          <p:nvPr>
            <p:ph type="body" sz="quarter" idx="14"/>
          </p:nvPr>
        </p:nvSpPr>
        <p:spPr>
          <a:xfrm>
            <a:off x="117155" y="9194580"/>
            <a:ext cx="10964369" cy="525993"/>
          </a:xfrm>
          <a:prstGeom prst="rect">
            <a:avLst/>
          </a:prstGeom>
        </p:spPr>
        <p:txBody>
          <a:bodyPr lIns="53578" tIns="53578" rIns="53578" bIns="53578"/>
          <a:lstStyle>
            <a:lvl1pPr algn="l" defTabSz="642937">
              <a:lnSpc>
                <a:spcPts val="9900"/>
              </a:lnSpc>
              <a:defRPr sz="2000"/>
            </a:lvl1pPr>
          </a:lstStyle>
          <a:p>
            <a:pPr/>
            <a:r>
              <a:t>Footertext</a:t>
            </a:r>
          </a:p>
        </p:txBody>
      </p:sp>
      <p:sp>
        <p:nvSpPr>
          <p:cNvPr id="76" name="Diabilds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el - Centrer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Titeltext"/>
          <p:cNvSpPr txBox="1"/>
          <p:nvPr>
            <p:ph type="title"/>
          </p:nvPr>
        </p:nvSpPr>
        <p:spPr>
          <a:xfrm>
            <a:off x="3559175" y="3948112"/>
            <a:ext cx="5886451" cy="1857376"/>
          </a:xfrm>
          <a:prstGeom prst="rect">
            <a:avLst/>
          </a:prstGeom>
        </p:spPr>
        <p:txBody>
          <a:bodyPr anchor="ctr"/>
          <a:lstStyle/>
          <a:p>
            <a:pPr/>
            <a:r>
              <a:t>Titeltext</a:t>
            </a:r>
          </a:p>
        </p:txBody>
      </p:sp>
      <p:sp>
        <p:nvSpPr>
          <p:cNvPr id="84" name="Diabilds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el - Centrerad (Logga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Titeltext"/>
          <p:cNvSpPr txBox="1"/>
          <p:nvPr>
            <p:ph type="title"/>
          </p:nvPr>
        </p:nvSpPr>
        <p:spPr>
          <a:xfrm>
            <a:off x="3559175" y="3948112"/>
            <a:ext cx="5886451" cy="1857376"/>
          </a:xfrm>
          <a:prstGeom prst="rect">
            <a:avLst/>
          </a:prstGeom>
        </p:spPr>
        <p:txBody>
          <a:bodyPr anchor="ctr"/>
          <a:lstStyle/>
          <a:p>
            <a:pPr/>
            <a:r>
              <a:t>Titeltext</a:t>
            </a:r>
          </a:p>
        </p:txBody>
      </p:sp>
      <p:sp>
        <p:nvSpPr>
          <p:cNvPr id="92" name="Rektangel"/>
          <p:cNvSpPr/>
          <p:nvPr/>
        </p:nvSpPr>
        <p:spPr>
          <a:xfrm>
            <a:off x="2397" y="9006963"/>
            <a:ext cx="13004801" cy="748660"/>
          </a:xfrm>
          <a:prstGeom prst="rect">
            <a:avLst/>
          </a:prstGeom>
          <a:solidFill>
            <a:srgbClr val="FFFFFF"/>
          </a:solidFill>
          <a:ln w="3175">
            <a:miter lim="400000"/>
          </a:ln>
        </p:spPr>
        <p:txBody>
          <a:bodyPr lIns="28575" tIns="28575" rIns="28575" bIns="28575" anchor="ctr"/>
          <a:lstStyle/>
          <a:p>
            <a:pPr>
              <a:defRPr b="0" sz="18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</a:p>
        </p:txBody>
      </p:sp>
      <p:pic>
        <p:nvPicPr>
          <p:cNvPr id="93" name="KD_logo_liggande_inverterad_PCG_170216.png" descr="KD_logo_liggande_inverterad_PCG_170216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1165804" y="9204080"/>
            <a:ext cx="1655970" cy="379825"/>
          </a:xfrm>
          <a:prstGeom prst="rect">
            <a:avLst/>
          </a:prstGeom>
          <a:ln w="3175">
            <a:miter lim="400000"/>
          </a:ln>
        </p:spPr>
      </p:pic>
      <p:sp>
        <p:nvSpPr>
          <p:cNvPr id="94" name="Footertext"/>
          <p:cNvSpPr txBox="1"/>
          <p:nvPr>
            <p:ph type="body" sz="quarter" idx="13"/>
          </p:nvPr>
        </p:nvSpPr>
        <p:spPr>
          <a:xfrm>
            <a:off x="117155" y="9194580"/>
            <a:ext cx="10964369" cy="525993"/>
          </a:xfrm>
          <a:prstGeom prst="rect">
            <a:avLst/>
          </a:prstGeom>
        </p:spPr>
        <p:txBody>
          <a:bodyPr lIns="53578" tIns="53578" rIns="53578" bIns="53578"/>
          <a:lstStyle>
            <a:lvl1pPr algn="l" defTabSz="642937">
              <a:lnSpc>
                <a:spcPts val="9900"/>
              </a:lnSpc>
              <a:defRPr sz="2000"/>
            </a:lvl1pPr>
          </a:lstStyle>
          <a:p>
            <a:pPr/>
            <a:r>
              <a:t>Footertext</a:t>
            </a:r>
          </a:p>
        </p:txBody>
      </p:sp>
      <p:sp>
        <p:nvSpPr>
          <p:cNvPr id="95" name="Diabilds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Titel - Centrerad (Röd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" name="grafiskt_element_fimbakgrund_light_magenta.jpg" descr="grafiskt_element_fimbakgrund_light_magenta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2260132" y="-52124"/>
            <a:ext cx="17427015" cy="9802696"/>
          </a:xfrm>
          <a:prstGeom prst="rect">
            <a:avLst/>
          </a:prstGeom>
          <a:ln w="3175">
            <a:miter lim="400000"/>
          </a:ln>
        </p:spPr>
      </p:pic>
      <p:sp>
        <p:nvSpPr>
          <p:cNvPr id="103" name="Titeltext"/>
          <p:cNvSpPr txBox="1"/>
          <p:nvPr>
            <p:ph type="title"/>
          </p:nvPr>
        </p:nvSpPr>
        <p:spPr>
          <a:xfrm>
            <a:off x="3559175" y="3948112"/>
            <a:ext cx="5886451" cy="1857376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/>
            <a:r>
              <a:t>Titeltext</a:t>
            </a:r>
          </a:p>
        </p:txBody>
      </p:sp>
      <p:sp>
        <p:nvSpPr>
          <p:cNvPr id="104" name="Rektangel"/>
          <p:cNvSpPr/>
          <p:nvPr/>
        </p:nvSpPr>
        <p:spPr>
          <a:xfrm>
            <a:off x="2397" y="9006963"/>
            <a:ext cx="13004801" cy="748660"/>
          </a:xfrm>
          <a:prstGeom prst="rect">
            <a:avLst/>
          </a:prstGeom>
          <a:solidFill>
            <a:srgbClr val="FFFFFF"/>
          </a:solidFill>
          <a:ln w="3175">
            <a:miter lim="400000"/>
          </a:ln>
        </p:spPr>
        <p:txBody>
          <a:bodyPr lIns="28575" tIns="28575" rIns="28575" bIns="28575" anchor="ctr"/>
          <a:lstStyle/>
          <a:p>
            <a:pPr>
              <a:defRPr b="0" sz="18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</a:p>
        </p:txBody>
      </p:sp>
      <p:pic>
        <p:nvPicPr>
          <p:cNvPr id="105" name="KD_logo_liggande_inverterad_PCG_170216.png" descr="KD_logo_liggande_inverterad_PCG_170216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1165804" y="9204080"/>
            <a:ext cx="1655970" cy="379825"/>
          </a:xfrm>
          <a:prstGeom prst="rect">
            <a:avLst/>
          </a:prstGeom>
          <a:ln w="3175">
            <a:miter lim="400000"/>
          </a:ln>
        </p:spPr>
      </p:pic>
      <p:sp>
        <p:nvSpPr>
          <p:cNvPr id="106" name="Footertext"/>
          <p:cNvSpPr txBox="1"/>
          <p:nvPr>
            <p:ph type="body" sz="quarter" idx="13"/>
          </p:nvPr>
        </p:nvSpPr>
        <p:spPr>
          <a:xfrm>
            <a:off x="117155" y="9194580"/>
            <a:ext cx="10964369" cy="525993"/>
          </a:xfrm>
          <a:prstGeom prst="rect">
            <a:avLst/>
          </a:prstGeom>
        </p:spPr>
        <p:txBody>
          <a:bodyPr lIns="53578" tIns="53578" rIns="53578" bIns="53578"/>
          <a:lstStyle>
            <a:lvl1pPr algn="l" defTabSz="642937">
              <a:lnSpc>
                <a:spcPts val="9900"/>
              </a:lnSpc>
              <a:defRPr sz="2000"/>
            </a:lvl1pPr>
          </a:lstStyle>
          <a:p>
            <a:pPr/>
            <a:r>
              <a:t>Footertext</a:t>
            </a:r>
          </a:p>
        </p:txBody>
      </p:sp>
      <p:sp>
        <p:nvSpPr>
          <p:cNvPr id="107" name="Diabilds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jpeg"/><Relationship Id="rId3" Type="http://schemas.openxmlformats.org/officeDocument/2006/relationships/slideLayout" Target="../slideLayouts/slideLayout1.xml"/><Relationship Id="rId4" Type="http://schemas.openxmlformats.org/officeDocument/2006/relationships/slideLayout" Target="../slideLayouts/slideLayout2.xml"/><Relationship Id="rId5" Type="http://schemas.openxmlformats.org/officeDocument/2006/relationships/slideLayout" Target="../slideLayouts/slideLayout3.xml"/><Relationship Id="rId6" Type="http://schemas.openxmlformats.org/officeDocument/2006/relationships/slideLayout" Target="../slideLayouts/slideLayout4.xml"/><Relationship Id="rId7" Type="http://schemas.openxmlformats.org/officeDocument/2006/relationships/slideLayout" Target="../slideLayouts/slideLayout5.xml"/><Relationship Id="rId8" Type="http://schemas.openxmlformats.org/officeDocument/2006/relationships/slideLayout" Target="../slideLayouts/slideLayout6.xml"/><Relationship Id="rId9" Type="http://schemas.openxmlformats.org/officeDocument/2006/relationships/slideLayout" Target="../slideLayouts/slideLayout7.xml"/><Relationship Id="rId10" Type="http://schemas.openxmlformats.org/officeDocument/2006/relationships/slideLayout" Target="../slideLayouts/slideLayout8.xml"/><Relationship Id="rId11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2.xml"/><Relationship Id="rId15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14.xml"/><Relationship Id="rId17" Type="http://schemas.openxmlformats.org/officeDocument/2006/relationships/slideLayout" Target="../slideLayouts/slideLayout15.xml"/><Relationship Id="rId18" Type="http://schemas.openxmlformats.org/officeDocument/2006/relationships/slideLayout" Target="../slideLayouts/slideLayout16.xml"/><Relationship Id="rId19" Type="http://schemas.openxmlformats.org/officeDocument/2006/relationships/slideLayout" Target="../slideLayouts/slideLayout17.xml"/><Relationship Id="rId20" Type="http://schemas.openxmlformats.org/officeDocument/2006/relationships/slideLayout" Target="../slideLayouts/slideLayout18.xml"/><Relationship Id="rId21" Type="http://schemas.openxmlformats.org/officeDocument/2006/relationships/slideLayout" Target="../slideLayouts/slideLayout19.xml"/><Relationship Id="rId22" Type="http://schemas.openxmlformats.org/officeDocument/2006/relationships/slideLayout" Target="../slideLayouts/slideLayout20.xml"/><Relationship Id="rId23" Type="http://schemas.openxmlformats.org/officeDocument/2006/relationships/slideLayout" Target="../slideLayouts/slideLayout21.xml"/><Relationship Id="rId24" Type="http://schemas.openxmlformats.org/officeDocument/2006/relationships/slideLayout" Target="../slideLayouts/slideLayout22.xml"/><Relationship Id="rId25" Type="http://schemas.openxmlformats.org/officeDocument/2006/relationships/slideLayout" Target="../slideLayouts/slideLayout23.xml"/><Relationship Id="rId26" Type="http://schemas.openxmlformats.org/officeDocument/2006/relationships/slideLayout" Target="../slideLayouts/slideLayout24.xml"/><Relationship Id="rId27" Type="http://schemas.openxmlformats.org/officeDocument/2006/relationships/slideLayout" Target="../slideLayouts/slideLayout25.xml"/><Relationship Id="rId28" Type="http://schemas.openxmlformats.org/officeDocument/2006/relationships/slideLayout" Target="../slideLayouts/slideLayout26.xml"/><Relationship Id="rId29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28.xml"/><Relationship Id="rId31" Type="http://schemas.openxmlformats.org/officeDocument/2006/relationships/slideLayout" Target="../slideLayouts/slideLayout29.xml"/><Relationship Id="rId32" Type="http://schemas.openxmlformats.org/officeDocument/2006/relationships/slideLayout" Target="../slideLayouts/slideLayout30.xml"/><Relationship Id="rId33" Type="http://schemas.openxmlformats.org/officeDocument/2006/relationships/slideLayout" Target="../slideLayouts/slideLayout31.xml"/><Relationship Id="rId34" Type="http://schemas.openxmlformats.org/officeDocument/2006/relationships/slideLayout" Target="../slideLayouts/slideLayout32.xml"/><Relationship Id="rId35" Type="http://schemas.openxmlformats.org/officeDocument/2006/relationships/slideLayout" Target="../slideLayouts/slideLayout33.xml"/><Relationship Id="rId36" Type="http://schemas.openxmlformats.org/officeDocument/2006/relationships/slideLayout" Target="../slideLayouts/slideLayout34.xml"/><Relationship Id="rId37" Type="http://schemas.openxmlformats.org/officeDocument/2006/relationships/slideLayout" Target="../slideLayouts/slideLayout35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skt_element_fimbakgrund_grey.jpg" descr="grafiskt_element_fimbakgrund_grey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2260132" y="-52124"/>
            <a:ext cx="17427015" cy="9802696"/>
          </a:xfrm>
          <a:prstGeom prst="rect">
            <a:avLst/>
          </a:prstGeom>
          <a:ln w="3175">
            <a:miter lim="400000"/>
          </a:ln>
        </p:spPr>
      </p:pic>
      <p:sp>
        <p:nvSpPr>
          <p:cNvPr id="3" name="Titeltext"/>
          <p:cNvSpPr txBox="1"/>
          <p:nvPr>
            <p:ph type="title"/>
          </p:nvPr>
        </p:nvSpPr>
        <p:spPr>
          <a:xfrm>
            <a:off x="3559175" y="3055143"/>
            <a:ext cx="5886451" cy="1857376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28575" tIns="28575" rIns="28575" bIns="28575" anchor="b">
            <a:normAutofit fontScale="100000" lnSpcReduction="0"/>
          </a:bodyPr>
          <a:lstStyle/>
          <a:p>
            <a:pPr/>
            <a:r>
              <a:t>Titeltext</a:t>
            </a:r>
          </a:p>
        </p:txBody>
      </p:sp>
      <p:sp>
        <p:nvSpPr>
          <p:cNvPr id="4" name="Brödtext nivå ett…"/>
          <p:cNvSpPr txBox="1"/>
          <p:nvPr>
            <p:ph type="body" idx="1"/>
          </p:nvPr>
        </p:nvSpPr>
        <p:spPr>
          <a:xfrm>
            <a:off x="3559175" y="4969668"/>
            <a:ext cx="5886451" cy="635795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28575" tIns="28575" rIns="28575" bIns="28575">
            <a:normAutofit fontScale="100000" lnSpcReduction="0"/>
          </a:bodyPr>
          <a:lstStyle/>
          <a:p>
            <a:pPr/>
            <a:r>
              <a:t>Brödtext nivå ett</a:t>
            </a:r>
          </a:p>
          <a:p>
            <a:pPr lvl="1"/>
            <a:r>
              <a:t>Brödtext nivå två</a:t>
            </a:r>
          </a:p>
          <a:p>
            <a:pPr lvl="2"/>
            <a:r>
              <a:t>Brödtext nivå tre</a:t>
            </a:r>
          </a:p>
          <a:p>
            <a:pPr lvl="3"/>
            <a:r>
              <a:t>Brödtext nivå fyra</a:t>
            </a:r>
          </a:p>
          <a:p>
            <a:pPr lvl="4"/>
            <a:r>
              <a:t>Brödtext nivå fem</a:t>
            </a:r>
          </a:p>
        </p:txBody>
      </p:sp>
      <p:sp>
        <p:nvSpPr>
          <p:cNvPr id="5" name="Diabildsnummer"/>
          <p:cNvSpPr txBox="1"/>
          <p:nvPr>
            <p:ph type="sldNum" sz="quarter" idx="2"/>
          </p:nvPr>
        </p:nvSpPr>
        <p:spPr>
          <a:xfrm>
            <a:off x="6380835" y="7362825"/>
            <a:ext cx="239320" cy="243230"/>
          </a:xfrm>
          <a:prstGeom prst="rect">
            <a:avLst/>
          </a:prstGeom>
          <a:ln w="3175">
            <a:miter lim="400000"/>
          </a:ln>
        </p:spPr>
        <p:txBody>
          <a:bodyPr wrap="none" lIns="28575" tIns="28575" rIns="28575" bIns="28575">
            <a:spAutoFit/>
          </a:bodyPr>
          <a:lstStyle>
            <a:lvl1pPr>
              <a:defRPr b="0" sz="1200">
                <a:latin typeface="Helvetica Neue Thin"/>
                <a:ea typeface="Helvetica Neue Thin"/>
                <a:cs typeface="Helvetica Neue Thin"/>
                <a:sym typeface="Helvetica Neue Thin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0" r:id="rId14"/>
    <p:sldLayoutId id="2147483661" r:id="rId15"/>
    <p:sldLayoutId id="2147483662" r:id="rId16"/>
    <p:sldLayoutId id="2147483663" r:id="rId17"/>
    <p:sldLayoutId id="2147483664" r:id="rId18"/>
    <p:sldLayoutId id="2147483665" r:id="rId19"/>
    <p:sldLayoutId id="2147483666" r:id="rId20"/>
    <p:sldLayoutId id="2147483667" r:id="rId21"/>
    <p:sldLayoutId id="2147483668" r:id="rId22"/>
    <p:sldLayoutId id="2147483669" r:id="rId23"/>
    <p:sldLayoutId id="2147483670" r:id="rId24"/>
    <p:sldLayoutId id="2147483671" r:id="rId25"/>
    <p:sldLayoutId id="2147483672" r:id="rId26"/>
    <p:sldLayoutId id="2147483673" r:id="rId27"/>
    <p:sldLayoutId id="2147483674" r:id="rId28"/>
    <p:sldLayoutId id="2147483675" r:id="rId29"/>
    <p:sldLayoutId id="2147483676" r:id="rId30"/>
    <p:sldLayoutId id="2147483677" r:id="rId31"/>
    <p:sldLayoutId id="2147483678" r:id="rId32"/>
    <p:sldLayoutId id="2147483679" r:id="rId33"/>
    <p:sldLayoutId id="2147483680" r:id="rId34"/>
    <p:sldLayoutId id="2147483681" r:id="rId35"/>
    <p:sldLayoutId id="2147483682" r:id="rId36"/>
    <p:sldLayoutId id="2147483683" r:id="rId37"/>
  </p:sldLayoutIdLst>
  <p:transition xmlns:p14="http://schemas.microsoft.com/office/powerpoint/2010/main" spd="med" advClick="1"/>
  <p:txStyles>
    <p:title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7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Source Sans Pro Regular"/>
        </a:defRPr>
      </a:lvl1pPr>
      <a:lvl2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7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Source Sans Pro Regular"/>
        </a:defRPr>
      </a:lvl2pPr>
      <a:lvl3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7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Source Sans Pro Regular"/>
        </a:defRPr>
      </a:lvl3pPr>
      <a:lvl4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7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Source Sans Pro Regular"/>
        </a:defRPr>
      </a:lvl4pPr>
      <a:lvl5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7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Source Sans Pro Regular"/>
        </a:defRPr>
      </a:lvl5pPr>
      <a:lvl6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7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Source Sans Pro Regular"/>
        </a:defRPr>
      </a:lvl6pPr>
      <a:lvl7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7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Source Sans Pro Regular"/>
        </a:defRPr>
      </a:lvl7pPr>
      <a:lvl8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7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Source Sans Pro Regular"/>
        </a:defRPr>
      </a:lvl8pPr>
      <a:lvl9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7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Source Sans Pro Regular"/>
        </a:defRPr>
      </a:lvl9pPr>
    </p:titleStyle>
    <p:bodyStyle>
      <a:lvl1pPr marL="0" marR="0" indent="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3400" u="none">
          <a:ln>
            <a:noFill/>
          </a:ln>
          <a:solidFill>
            <a:srgbClr val="5E5E5E"/>
          </a:solidFill>
          <a:uFillTx/>
          <a:latin typeface="+mn-lt"/>
          <a:ea typeface="+mn-ea"/>
          <a:cs typeface="+mn-cs"/>
          <a:sym typeface="Source Sans Pro Regular"/>
        </a:defRPr>
      </a:lvl1pPr>
      <a:lvl2pPr marL="0" marR="0" indent="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3400" u="none">
          <a:ln>
            <a:noFill/>
          </a:ln>
          <a:solidFill>
            <a:srgbClr val="5E5E5E"/>
          </a:solidFill>
          <a:uFillTx/>
          <a:latin typeface="+mn-lt"/>
          <a:ea typeface="+mn-ea"/>
          <a:cs typeface="+mn-cs"/>
          <a:sym typeface="Source Sans Pro Regular"/>
        </a:defRPr>
      </a:lvl2pPr>
      <a:lvl3pPr marL="0" marR="0" indent="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3400" u="none">
          <a:ln>
            <a:noFill/>
          </a:ln>
          <a:solidFill>
            <a:srgbClr val="5E5E5E"/>
          </a:solidFill>
          <a:uFillTx/>
          <a:latin typeface="+mn-lt"/>
          <a:ea typeface="+mn-ea"/>
          <a:cs typeface="+mn-cs"/>
          <a:sym typeface="Source Sans Pro Regular"/>
        </a:defRPr>
      </a:lvl3pPr>
      <a:lvl4pPr marL="0" marR="0" indent="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3400" u="none">
          <a:ln>
            <a:noFill/>
          </a:ln>
          <a:solidFill>
            <a:srgbClr val="5E5E5E"/>
          </a:solidFill>
          <a:uFillTx/>
          <a:latin typeface="+mn-lt"/>
          <a:ea typeface="+mn-ea"/>
          <a:cs typeface="+mn-cs"/>
          <a:sym typeface="Source Sans Pro Regular"/>
        </a:defRPr>
      </a:lvl4pPr>
      <a:lvl5pPr marL="0" marR="0" indent="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3400" u="none">
          <a:ln>
            <a:noFill/>
          </a:ln>
          <a:solidFill>
            <a:srgbClr val="5E5E5E"/>
          </a:solidFill>
          <a:uFillTx/>
          <a:latin typeface="+mn-lt"/>
          <a:ea typeface="+mn-ea"/>
          <a:cs typeface="+mn-cs"/>
          <a:sym typeface="Source Sans Pro Regular"/>
        </a:defRPr>
      </a:lvl5pPr>
      <a:lvl6pPr marL="0" marR="0" indent="3556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3400" u="none">
          <a:ln>
            <a:noFill/>
          </a:ln>
          <a:solidFill>
            <a:srgbClr val="5E5E5E"/>
          </a:solidFill>
          <a:uFillTx/>
          <a:latin typeface="+mn-lt"/>
          <a:ea typeface="+mn-ea"/>
          <a:cs typeface="+mn-cs"/>
          <a:sym typeface="Source Sans Pro Regular"/>
        </a:defRPr>
      </a:lvl6pPr>
      <a:lvl7pPr marL="0" marR="0" indent="7112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3400" u="none">
          <a:ln>
            <a:noFill/>
          </a:ln>
          <a:solidFill>
            <a:srgbClr val="5E5E5E"/>
          </a:solidFill>
          <a:uFillTx/>
          <a:latin typeface="+mn-lt"/>
          <a:ea typeface="+mn-ea"/>
          <a:cs typeface="+mn-cs"/>
          <a:sym typeface="Source Sans Pro Regular"/>
        </a:defRPr>
      </a:lvl7pPr>
      <a:lvl8pPr marL="0" marR="0" indent="10668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3400" u="none">
          <a:ln>
            <a:noFill/>
          </a:ln>
          <a:solidFill>
            <a:srgbClr val="5E5E5E"/>
          </a:solidFill>
          <a:uFillTx/>
          <a:latin typeface="+mn-lt"/>
          <a:ea typeface="+mn-ea"/>
          <a:cs typeface="+mn-cs"/>
          <a:sym typeface="Source Sans Pro Regular"/>
        </a:defRPr>
      </a:lvl8pPr>
      <a:lvl9pPr marL="0" marR="0" indent="14224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3400" u="none">
          <a:ln>
            <a:noFill/>
          </a:ln>
          <a:solidFill>
            <a:srgbClr val="5E5E5E"/>
          </a:solidFill>
          <a:uFillTx/>
          <a:latin typeface="+mn-lt"/>
          <a:ea typeface="+mn-ea"/>
          <a:cs typeface="+mn-cs"/>
          <a:sym typeface="Source Sans Pro Regular"/>
        </a:defRPr>
      </a:lvl9pPr>
    </p:bodyStyle>
    <p:otherStyle>
      <a:lvl1pPr marL="0" marR="0" indent="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Thin"/>
        </a:defRPr>
      </a:lvl1pPr>
      <a:lvl2pPr marL="0" marR="0" indent="2286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Thin"/>
        </a:defRPr>
      </a:lvl2pPr>
      <a:lvl3pPr marL="0" marR="0" indent="4572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Thin"/>
        </a:defRPr>
      </a:lvl3pPr>
      <a:lvl4pPr marL="0" marR="0" indent="6858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Thin"/>
        </a:defRPr>
      </a:lvl4pPr>
      <a:lvl5pPr marL="0" marR="0" indent="9144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Thin"/>
        </a:defRPr>
      </a:lvl5pPr>
      <a:lvl6pPr marL="0" marR="0" indent="11430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Thin"/>
        </a:defRPr>
      </a:lvl6pPr>
      <a:lvl7pPr marL="0" marR="0" indent="13716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Thin"/>
        </a:defRPr>
      </a:lvl7pPr>
      <a:lvl8pPr marL="0" marR="0" indent="16002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Thin"/>
        </a:defRPr>
      </a:lvl8pPr>
      <a:lvl9pPr marL="0" marR="0" indent="18288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2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Thin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4" name="Titel"/>
          <p:cNvSpPr txBox="1"/>
          <p:nvPr>
            <p:ph type="ctrTitle"/>
          </p:nvPr>
        </p:nvSpPr>
        <p:spPr>
          <a:prstGeom prst="rect">
            <a:avLst/>
          </a:prstGeom>
        </p:spPr>
        <p:txBody>
          <a:bodyPr/>
          <a:lstStyle/>
          <a:p>
            <a:pPr defTabSz="496570">
              <a:defRPr sz="6460"/>
            </a:pPr>
          </a:p>
        </p:txBody>
      </p:sp>
      <p:sp>
        <p:nvSpPr>
          <p:cNvPr id="405" name="Brödtext"/>
          <p:cNvSpPr txBox="1"/>
          <p:nvPr>
            <p:ph type="subTitle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theme/theme1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6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Source Sans Pro Regular"/>
        <a:ea typeface="Source Sans Pro Regular"/>
        <a:cs typeface="Source Sans Pro Regular"/>
      </a:majorFont>
      <a:minorFont>
        <a:latin typeface="Source Sans Pro Regular"/>
        <a:ea typeface="Source Sans Pro Regular"/>
        <a:cs typeface="Source Sans Pro Regular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28575" tIns="28575" rIns="28575" bIns="28575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3175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28575" tIns="28575" rIns="28575" bIns="28575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1" baseline="0" cap="none" i="0" spc="0" strike="noStrike" sz="20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6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Source Sans Pro Regular"/>
        <a:ea typeface="Source Sans Pro Regular"/>
        <a:cs typeface="Source Sans Pro Regular"/>
      </a:majorFont>
      <a:minorFont>
        <a:latin typeface="Source Sans Pro Regular"/>
        <a:ea typeface="Source Sans Pro Regular"/>
        <a:cs typeface="Source Sans Pro Regular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28575" tIns="28575" rIns="28575" bIns="28575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3175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28575" tIns="28575" rIns="28575" bIns="28575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1" baseline="0" cap="none" i="0" spc="0" strike="noStrike" sz="20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