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4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orem Ipsum"/>
          <p:cNvSpPr txBox="1"/>
          <p:nvPr/>
        </p:nvSpPr>
        <p:spPr>
          <a:xfrm>
            <a:off x="3447703" y="2672273"/>
            <a:ext cx="5604511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5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120" name="is simply dummy text of the printing and typesetting industry. Lorem Ipsum has been the industry's standard…"/>
          <p:cNvSpPr txBox="1"/>
          <p:nvPr/>
        </p:nvSpPr>
        <p:spPr>
          <a:xfrm>
            <a:off x="3520583" y="4793589"/>
            <a:ext cx="14823035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400"/>
              </a:lnSpc>
              <a:defRPr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is simply dummy text of the printing and typesetting industry. Lorem Ipsum has been the industry's standard</a:t>
            </a:r>
          </a:p>
          <a:p>
            <a:pPr algn="l" defTabSz="457200">
              <a:lnSpc>
                <a:spcPts val="4400"/>
              </a:lnSpc>
              <a:defRPr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dummy text ever since the 1500s,  when an unknown printer took a galley of type and scrambled it to make</a:t>
            </a:r>
          </a:p>
          <a:p>
            <a:pPr algn="l" defTabSz="457200">
              <a:lnSpc>
                <a:spcPts val="4400"/>
              </a:lnSpc>
              <a:defRPr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 type specimen book.</a:t>
            </a:r>
          </a:p>
        </p:txBody>
      </p:sp>
      <p:sp>
        <p:nvSpPr>
          <p:cNvPr id="121" name="is simply dummy text of the printing and typesetting industry. Lorem Ipsum has been the industry's standard…"/>
          <p:cNvSpPr txBox="1"/>
          <p:nvPr/>
        </p:nvSpPr>
        <p:spPr>
          <a:xfrm>
            <a:off x="3520583" y="6385437"/>
            <a:ext cx="13948869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is simply dummy text of the printing and typesetting industry. Lorem Ipsum has been the industry's standard</a:t>
            </a:r>
          </a:p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dummy text ever since the 1500s,  when an unknown printer took a galley of type and scrambled it to make</a:t>
            </a:r>
          </a:p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 type specimen book.</a:t>
            </a:r>
          </a:p>
        </p:txBody>
      </p:sp>
      <p:pic>
        <p:nvPicPr>
          <p:cNvPr id="122" name="KD_wave_keynote_presentation_CompA2-CompB1_190404.png" descr="KD_wave_keynote_presentation_CompA2-CompB1_1904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306300"/>
            <a:ext cx="24384000" cy="142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KD_logo_190404.png" descr="KD_logo_1904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1584" y="-5837"/>
            <a:ext cx="1348638" cy="1885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"/>
          <p:cNvSpPr/>
          <p:nvPr/>
        </p:nvSpPr>
        <p:spPr>
          <a:xfrm>
            <a:off x="-29148" y="-11676"/>
            <a:ext cx="24442296" cy="13739352"/>
          </a:xfrm>
          <a:prstGeom prst="rect">
            <a:avLst/>
          </a:prstGeom>
          <a:solidFill>
            <a:srgbClr val="FCAD8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70" name="KD_BG_arrow_orange_190404.png" descr="KD_BG_arrow_orange_1904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KlickData Presentation"/>
          <p:cNvSpPr txBox="1"/>
          <p:nvPr/>
        </p:nvSpPr>
        <p:spPr>
          <a:xfrm>
            <a:off x="6609435" y="6102349"/>
            <a:ext cx="11165130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88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/>
            <a:r>
              <a:t>KlickData Presentation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"/>
          <p:cNvSpPr/>
          <p:nvPr/>
        </p:nvSpPr>
        <p:spPr>
          <a:xfrm>
            <a:off x="-29148" y="-11676"/>
            <a:ext cx="24442296" cy="13739352"/>
          </a:xfrm>
          <a:prstGeom prst="rect">
            <a:avLst/>
          </a:prstGeom>
          <a:solidFill>
            <a:srgbClr val="ABD5D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74" name="KD_BG_arrow_green_190404.png" descr="KD_BG_arrow_green_1904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KlickData Presentation"/>
          <p:cNvSpPr txBox="1"/>
          <p:nvPr/>
        </p:nvSpPr>
        <p:spPr>
          <a:xfrm>
            <a:off x="6609435" y="6102349"/>
            <a:ext cx="11165130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88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/>
            <a:r>
              <a:t>KlickData Presentation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"/>
          <p:cNvSpPr/>
          <p:nvPr/>
        </p:nvSpPr>
        <p:spPr>
          <a:xfrm>
            <a:off x="-29148" y="-11676"/>
            <a:ext cx="24442296" cy="13739352"/>
          </a:xfrm>
          <a:prstGeom prst="rect">
            <a:avLst/>
          </a:prstGeom>
          <a:solidFill>
            <a:srgbClr val="66768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78" name="KD_BG_arrow_dark_blue_190404.png" descr="KD_BG_arrow_dark_blue_1904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KD_logo_190404.png" descr="KD_logo_1904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8191" y="4671274"/>
            <a:ext cx="3127618" cy="4373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angle"/>
          <p:cNvSpPr/>
          <p:nvPr/>
        </p:nvSpPr>
        <p:spPr>
          <a:xfrm>
            <a:off x="-29148" y="-11676"/>
            <a:ext cx="24442296" cy="13739352"/>
          </a:xfrm>
          <a:prstGeom prst="rect">
            <a:avLst/>
          </a:prstGeom>
          <a:solidFill>
            <a:srgbClr val="ABD5D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82" name="KD_BG_arrow_green_190404.png" descr="KD_BG_arrow_green_1904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KD_logo_190404.png" descr="KD_logo_1904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8191" y="4671274"/>
            <a:ext cx="3127618" cy="4373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warmyPeople.jpg" descr="warmyPeop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Rectangle"/>
          <p:cNvSpPr/>
          <p:nvPr/>
        </p:nvSpPr>
        <p:spPr>
          <a:xfrm>
            <a:off x="-40084" y="3344"/>
            <a:ext cx="24464168" cy="13709313"/>
          </a:xfrm>
          <a:prstGeom prst="rect">
            <a:avLst/>
          </a:prstGeom>
          <a:solidFill>
            <a:srgbClr val="000000">
              <a:alpha val="5127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87" name="KD_logo_190404.png" descr="KD_logo_1904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1584" y="-5837"/>
            <a:ext cx="1348638" cy="1885844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Lorem Ipsum is simply…"/>
          <p:cNvSpPr txBox="1"/>
          <p:nvPr/>
        </p:nvSpPr>
        <p:spPr>
          <a:xfrm>
            <a:off x="3520583" y="8279739"/>
            <a:ext cx="13976301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57200">
              <a:defRPr sz="73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Lorem Ipsum is simply</a:t>
            </a:r>
          </a:p>
          <a:p>
            <a:pPr algn="l" defTabSz="457200">
              <a:defRPr sz="73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printing and typesetting industry.</a:t>
            </a:r>
          </a:p>
        </p:txBody>
      </p:sp>
      <p:sp>
        <p:nvSpPr>
          <p:cNvPr id="189" name="is simply dummy text of the printing is simply dummy text of the printing is simply."/>
          <p:cNvSpPr txBox="1"/>
          <p:nvPr/>
        </p:nvSpPr>
        <p:spPr>
          <a:xfrm>
            <a:off x="3520583" y="11740489"/>
            <a:ext cx="13612700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5300"/>
              </a:lnSpc>
              <a:defRPr b="0" sz="3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/>
            <a:r>
              <a:t>is simply dummy text of the printing is simply dummy text of the printing is simply.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KD_BG_arrow_green_190404.png" descr="KD_BG_arrow_green_1904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18437.jpg" descr="1843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9154" y="5598507"/>
            <a:ext cx="10308131" cy="6872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18580.jpg" descr="1858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26548" y="5598507"/>
            <a:ext cx="10309081" cy="6872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KD_logo_190404.png" descr="KD_logo_19040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1584" y="-5837"/>
            <a:ext cx="1348638" cy="1885844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KlickData Presentation"/>
          <p:cNvSpPr txBox="1"/>
          <p:nvPr/>
        </p:nvSpPr>
        <p:spPr>
          <a:xfrm>
            <a:off x="1489154" y="3180273"/>
            <a:ext cx="9835516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5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/>
            <a:r>
              <a:t>KlickData Presentation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Lorem Ipsum"/>
          <p:cNvSpPr txBox="1"/>
          <p:nvPr/>
        </p:nvSpPr>
        <p:spPr>
          <a:xfrm>
            <a:off x="3447703" y="2672273"/>
            <a:ext cx="5604511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5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126" name="is simply dummy text of the printing and typesetting industry. Lorem Ipsum has been the industry's standard…"/>
          <p:cNvSpPr txBox="1"/>
          <p:nvPr/>
        </p:nvSpPr>
        <p:spPr>
          <a:xfrm>
            <a:off x="3520583" y="4793589"/>
            <a:ext cx="14823035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400"/>
              </a:lnSpc>
              <a:defRPr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is simply dummy text of the printing and typesetting industry. Lorem Ipsum has been the industry's standard</a:t>
            </a:r>
          </a:p>
          <a:p>
            <a:pPr algn="l" defTabSz="457200">
              <a:lnSpc>
                <a:spcPts val="4400"/>
              </a:lnSpc>
              <a:defRPr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dummy text ever since the 1500s,  when an unknown printer took a galley of type and scrambled it to make</a:t>
            </a:r>
          </a:p>
          <a:p>
            <a:pPr algn="l" defTabSz="457200">
              <a:lnSpc>
                <a:spcPts val="4400"/>
              </a:lnSpc>
              <a:defRPr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 type specimen book.</a:t>
            </a:r>
          </a:p>
        </p:txBody>
      </p:sp>
      <p:sp>
        <p:nvSpPr>
          <p:cNvPr id="127" name="is simply dummy text of the printing and typesetting industry. Lorem Ipsum has been the industry's standard…"/>
          <p:cNvSpPr txBox="1"/>
          <p:nvPr/>
        </p:nvSpPr>
        <p:spPr>
          <a:xfrm>
            <a:off x="3520583" y="6385437"/>
            <a:ext cx="13948869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is simply dummy text of the printing and typesetting industry. Lorem Ipsum has been the industry's standard</a:t>
            </a:r>
          </a:p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dummy text ever since the 1500s,  when an unknown printer took a galley of type and scrambled it to make</a:t>
            </a:r>
          </a:p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 type specimen book.</a:t>
            </a:r>
          </a:p>
        </p:txBody>
      </p:sp>
      <p:pic>
        <p:nvPicPr>
          <p:cNvPr id="128" name="KD_logo_190404.png" descr="KD_logo_1904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1584" y="-5837"/>
            <a:ext cx="1348638" cy="1885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KD_wave_keynote_presentation_CompA2-CompB2_190404.png" descr="KD_wave_keynote_presentation_CompA2-CompB2_1904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306300"/>
            <a:ext cx="24384000" cy="142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orem Ipsum"/>
          <p:cNvSpPr txBox="1"/>
          <p:nvPr/>
        </p:nvSpPr>
        <p:spPr>
          <a:xfrm>
            <a:off x="3447703" y="2672273"/>
            <a:ext cx="5604511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5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132" name="is simply dummy text of the printing and typesetting industry. Lorem Ipsum has been the industry's standard…"/>
          <p:cNvSpPr txBox="1"/>
          <p:nvPr/>
        </p:nvSpPr>
        <p:spPr>
          <a:xfrm>
            <a:off x="3520583" y="4793589"/>
            <a:ext cx="14823035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400"/>
              </a:lnSpc>
              <a:defRPr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is simply dummy text of the printing and typesetting industry. Lorem Ipsum has been the industry's standard</a:t>
            </a:r>
          </a:p>
          <a:p>
            <a:pPr algn="l" defTabSz="457200">
              <a:lnSpc>
                <a:spcPts val="4400"/>
              </a:lnSpc>
              <a:defRPr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dummy text ever since the 1500s,  when an unknown printer took a galley of type and scrambled it to make</a:t>
            </a:r>
          </a:p>
          <a:p>
            <a:pPr algn="l" defTabSz="457200">
              <a:lnSpc>
                <a:spcPts val="4400"/>
              </a:lnSpc>
              <a:defRPr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 type specimen book.</a:t>
            </a:r>
          </a:p>
        </p:txBody>
      </p:sp>
      <p:sp>
        <p:nvSpPr>
          <p:cNvPr id="133" name="is simply dummy text of the printing and typesetting industry. Lorem Ipsum has been the industry's standard…"/>
          <p:cNvSpPr txBox="1"/>
          <p:nvPr/>
        </p:nvSpPr>
        <p:spPr>
          <a:xfrm>
            <a:off x="3520583" y="6385437"/>
            <a:ext cx="13948869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is simply dummy text of the printing and typesetting industry. Lorem Ipsum has been the industry's standard</a:t>
            </a:r>
          </a:p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dummy text ever since the 1500s,  when an unknown printer took a galley of type and scrambled it to make</a:t>
            </a:r>
          </a:p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 type specimen book.</a:t>
            </a:r>
          </a:p>
        </p:txBody>
      </p:sp>
      <p:pic>
        <p:nvPicPr>
          <p:cNvPr id="134" name="KD_logo_190404.png" descr="KD_logo_1904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1584" y="-5837"/>
            <a:ext cx="1348638" cy="1885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KD_wave_keynote_presentation_CompB2-CompB1_190404.png" descr="KD_wave_keynote_presentation_CompB2-CompB1_1904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293600"/>
            <a:ext cx="24384000" cy="142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Lorem Ipsum"/>
          <p:cNvSpPr txBox="1"/>
          <p:nvPr/>
        </p:nvSpPr>
        <p:spPr>
          <a:xfrm>
            <a:off x="3447703" y="2672273"/>
            <a:ext cx="5604511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5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138" name="is simply dummy text of the printing and typesetting industry. Lorem Ipsum has been the industry's standard…"/>
          <p:cNvSpPr txBox="1"/>
          <p:nvPr/>
        </p:nvSpPr>
        <p:spPr>
          <a:xfrm>
            <a:off x="3520583" y="4793589"/>
            <a:ext cx="14823035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400"/>
              </a:lnSpc>
              <a:defRPr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is simply dummy text of the printing and typesetting industry. Lorem Ipsum has been the industry's standard</a:t>
            </a:r>
          </a:p>
          <a:p>
            <a:pPr algn="l" defTabSz="457200">
              <a:lnSpc>
                <a:spcPts val="4400"/>
              </a:lnSpc>
              <a:defRPr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dummy text ever since the 1500s,  when an unknown printer took a galley of type and scrambled it to make</a:t>
            </a:r>
          </a:p>
          <a:p>
            <a:pPr algn="l" defTabSz="457200">
              <a:lnSpc>
                <a:spcPts val="4400"/>
              </a:lnSpc>
              <a:defRPr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 type specimen book.</a:t>
            </a:r>
          </a:p>
        </p:txBody>
      </p:sp>
      <p:sp>
        <p:nvSpPr>
          <p:cNvPr id="139" name="is simply dummy text of the printing and typesetting industry. Lorem Ipsum has been the industry's standard…"/>
          <p:cNvSpPr txBox="1"/>
          <p:nvPr/>
        </p:nvSpPr>
        <p:spPr>
          <a:xfrm>
            <a:off x="3520583" y="6385437"/>
            <a:ext cx="13948869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is simply dummy text of the printing and typesetting industry. Lorem Ipsum has been the industry's standard</a:t>
            </a:r>
          </a:p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dummy text ever since the 1500s,  when an unknown printer took a galley of type and scrambled it to make</a:t>
            </a:r>
          </a:p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 type specimen book.</a:t>
            </a:r>
          </a:p>
        </p:txBody>
      </p:sp>
      <p:pic>
        <p:nvPicPr>
          <p:cNvPr id="140" name="KD_logo_190404.png" descr="KD_logo_1904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1584" y="-5837"/>
            <a:ext cx="1348638" cy="1885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KD_wave_keynote_presentation_CompA1-CompA3_190404.png" descr="KD_wave_keynote_presentation_CompA1-CompA3_1904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293600"/>
            <a:ext cx="24384000" cy="142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99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Lorem Ipsum is simply dummy text of the…"/>
          <p:cNvSpPr txBox="1"/>
          <p:nvPr/>
        </p:nvSpPr>
        <p:spPr>
          <a:xfrm>
            <a:off x="3520583" y="3834739"/>
            <a:ext cx="17178504" cy="267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57200">
              <a:lnSpc>
                <a:spcPct val="120000"/>
              </a:lnSpc>
              <a:defRPr sz="73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Lorem Ipsum is simply dummy text of the</a:t>
            </a:r>
          </a:p>
          <a:p>
            <a:pPr algn="l" defTabSz="457200">
              <a:lnSpc>
                <a:spcPct val="120000"/>
              </a:lnSpc>
              <a:defRPr sz="73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printing and typesetting industry.</a:t>
            </a:r>
          </a:p>
        </p:txBody>
      </p:sp>
      <p:pic>
        <p:nvPicPr>
          <p:cNvPr id="144" name="KD_logo_190404.png" descr="KD_logo_1904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1584" y="-5837"/>
            <a:ext cx="1348638" cy="1885844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is simply dummy text of the printing is simply dummy text of the printing is simply dummy text."/>
          <p:cNvSpPr txBox="1"/>
          <p:nvPr/>
        </p:nvSpPr>
        <p:spPr>
          <a:xfrm>
            <a:off x="3520583" y="7187539"/>
            <a:ext cx="1418326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4900"/>
              </a:lnSpc>
              <a:defRPr b="0" sz="2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/>
            <a:r>
              <a:t>is simply dummy text of the printing is simply dummy text of the printing is simply dummy text.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ABD5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Lorem Ipsum"/>
          <p:cNvSpPr txBox="1"/>
          <p:nvPr/>
        </p:nvSpPr>
        <p:spPr>
          <a:xfrm>
            <a:off x="3447703" y="2672273"/>
            <a:ext cx="5604511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5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148" name="is simply dummy text of the printing and typesetting industry. Lorem Ipsum has been the industry's standard…"/>
          <p:cNvSpPr txBox="1"/>
          <p:nvPr/>
        </p:nvSpPr>
        <p:spPr>
          <a:xfrm>
            <a:off x="3520583" y="4793589"/>
            <a:ext cx="14823035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400"/>
              </a:lnSpc>
              <a:defRPr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is simply dummy text of the printing and typesetting industry. Lorem Ipsum has been the industry's standard</a:t>
            </a:r>
          </a:p>
          <a:p>
            <a:pPr algn="l" defTabSz="457200">
              <a:lnSpc>
                <a:spcPts val="4400"/>
              </a:lnSpc>
              <a:defRPr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dummy text ever since the 1500s,  when an unknown printer took a galley of type and scrambled it to make</a:t>
            </a:r>
          </a:p>
          <a:p>
            <a:pPr algn="l" defTabSz="457200">
              <a:lnSpc>
                <a:spcPts val="4400"/>
              </a:lnSpc>
              <a:defRPr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 type specimen book.</a:t>
            </a:r>
          </a:p>
        </p:txBody>
      </p:sp>
      <p:sp>
        <p:nvSpPr>
          <p:cNvPr id="149" name="is simply dummy text of the printing and typesetting industry. Lorem Ipsum has been the industry's standard…"/>
          <p:cNvSpPr txBox="1"/>
          <p:nvPr/>
        </p:nvSpPr>
        <p:spPr>
          <a:xfrm>
            <a:off x="3520583" y="6385437"/>
            <a:ext cx="13948869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is simply dummy text of the printing and typesetting industry. Lorem Ipsum has been the industry's standard</a:t>
            </a:r>
          </a:p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dummy text ever since the 1500s,  when an unknown printer took a galley of type and scrambled it to make</a:t>
            </a:r>
          </a:p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 type specimen book.</a:t>
            </a:r>
          </a:p>
        </p:txBody>
      </p:sp>
      <p:pic>
        <p:nvPicPr>
          <p:cNvPr id="150" name="KD_logo_190404.png" descr="KD_logo_1904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1584" y="-5837"/>
            <a:ext cx="1348638" cy="1885844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is simply dummy text of the printing and typesetting industry. Lorem Ipsum has been the industry's standard…"/>
          <p:cNvSpPr txBox="1"/>
          <p:nvPr/>
        </p:nvSpPr>
        <p:spPr>
          <a:xfrm>
            <a:off x="3520583" y="8044789"/>
            <a:ext cx="13948869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is simply dummy text of the printing and typesetting industry. Lorem Ipsum has been the industry's standard</a:t>
            </a:r>
          </a:p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dummy text ever since the 1500s,  when an unknown printer took a galley of type and scrambled it to make</a:t>
            </a:r>
          </a:p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 type specimen book.</a:t>
            </a:r>
          </a:p>
        </p:txBody>
      </p:sp>
      <p:sp>
        <p:nvSpPr>
          <p:cNvPr id="152" name="is simply dummy text of the printing and typesetting industry. Lorem Ipsum has been the industry's standard…"/>
          <p:cNvSpPr txBox="1"/>
          <p:nvPr/>
        </p:nvSpPr>
        <p:spPr>
          <a:xfrm>
            <a:off x="3520583" y="9636637"/>
            <a:ext cx="13948869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is simply dummy text of the printing and typesetting industry. Lorem Ipsum has been the industry's standard</a:t>
            </a:r>
          </a:p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dummy text ever since the 1500s,  when an unknown printer took a galley of type and scrambled it to make</a:t>
            </a:r>
          </a:p>
          <a:p>
            <a:pPr algn="l" defTabSz="457200">
              <a:lnSpc>
                <a:spcPts val="4400"/>
              </a:lnSpc>
              <a:defRPr b="0" sz="2400">
                <a:solidFill>
                  <a:srgbClr val="3E53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 type specimen book.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99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Lorem Ipsum"/>
          <p:cNvSpPr txBox="1"/>
          <p:nvPr/>
        </p:nvSpPr>
        <p:spPr>
          <a:xfrm>
            <a:off x="3447703" y="2672273"/>
            <a:ext cx="5604511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5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155" name="is simply dummy text of the printing and typesetting industry. Lorem Ipsum has been the industry's standard…"/>
          <p:cNvSpPr txBox="1"/>
          <p:nvPr/>
        </p:nvSpPr>
        <p:spPr>
          <a:xfrm>
            <a:off x="3520583" y="4793589"/>
            <a:ext cx="14823035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400"/>
              </a:lnSpc>
              <a:defRPr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is simply dummy text of the printing and typesetting industry. Lorem Ipsum has been the industry's standard</a:t>
            </a:r>
          </a:p>
          <a:p>
            <a:pPr algn="l" defTabSz="457200">
              <a:lnSpc>
                <a:spcPts val="4400"/>
              </a:lnSpc>
              <a:defRPr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dummy text ever since the 1500s,  when an unknown printer took a galley of type and scrambled it to make</a:t>
            </a:r>
          </a:p>
          <a:p>
            <a:pPr algn="l" defTabSz="457200">
              <a:lnSpc>
                <a:spcPts val="4400"/>
              </a:lnSpc>
              <a:defRPr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 type specimen book.</a:t>
            </a:r>
          </a:p>
        </p:txBody>
      </p:sp>
      <p:sp>
        <p:nvSpPr>
          <p:cNvPr id="156" name="is simply dummy text of the printing and typesetting industry. Lorem Ipsum has been the industry's standard…"/>
          <p:cNvSpPr txBox="1"/>
          <p:nvPr/>
        </p:nvSpPr>
        <p:spPr>
          <a:xfrm>
            <a:off x="3520583" y="6385437"/>
            <a:ext cx="13948869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400"/>
              </a:lnSpc>
              <a:defRPr b="0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is simply dummy text of the printing and typesetting industry. Lorem Ipsum has been the industry's standard</a:t>
            </a:r>
          </a:p>
          <a:p>
            <a:pPr algn="l" defTabSz="457200">
              <a:lnSpc>
                <a:spcPts val="4400"/>
              </a:lnSpc>
              <a:defRPr b="0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dummy text ever since the 1500s,  when an unknown printer took a galley of type and scrambled it to make</a:t>
            </a:r>
          </a:p>
          <a:p>
            <a:pPr algn="l" defTabSz="457200">
              <a:lnSpc>
                <a:spcPts val="4400"/>
              </a:lnSpc>
              <a:defRPr b="0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 type specimen book.</a:t>
            </a:r>
          </a:p>
        </p:txBody>
      </p:sp>
      <p:pic>
        <p:nvPicPr>
          <p:cNvPr id="157" name="KD_logo_190404.png" descr="KD_logo_1904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1584" y="-5837"/>
            <a:ext cx="1348638" cy="1885844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is simply dummy text of the printing and typesetting industry. Lorem Ipsum has been the industry's standard…"/>
          <p:cNvSpPr txBox="1"/>
          <p:nvPr/>
        </p:nvSpPr>
        <p:spPr>
          <a:xfrm>
            <a:off x="3520583" y="7841589"/>
            <a:ext cx="13948869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400"/>
              </a:lnSpc>
              <a:defRPr b="0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is simply dummy text of the printing and typesetting industry. Lorem Ipsum has been the industry's standard</a:t>
            </a:r>
          </a:p>
          <a:p>
            <a:pPr algn="l" defTabSz="457200">
              <a:lnSpc>
                <a:spcPts val="4400"/>
              </a:lnSpc>
              <a:defRPr b="0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dummy text ever since the 1500s,  when an unknown printer took a galley of type and scrambled it to make</a:t>
            </a:r>
          </a:p>
          <a:p>
            <a:pPr algn="l" defTabSz="457200">
              <a:lnSpc>
                <a:spcPts val="4400"/>
              </a:lnSpc>
              <a:defRPr b="0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 type specimen book.</a:t>
            </a:r>
          </a:p>
        </p:txBody>
      </p:sp>
      <p:sp>
        <p:nvSpPr>
          <p:cNvPr id="159" name="is simply dummy text of the printing and typesetting industry. Lorem Ipsum has been the industry's standard…"/>
          <p:cNvSpPr txBox="1"/>
          <p:nvPr/>
        </p:nvSpPr>
        <p:spPr>
          <a:xfrm>
            <a:off x="3520583" y="9433437"/>
            <a:ext cx="13948869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400"/>
              </a:lnSpc>
              <a:defRPr b="0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is simply dummy text of the printing and typesetting industry. Lorem Ipsum has been the industry's standard</a:t>
            </a:r>
          </a:p>
          <a:p>
            <a:pPr algn="l" defTabSz="457200">
              <a:lnSpc>
                <a:spcPts val="4400"/>
              </a:lnSpc>
              <a:defRPr b="0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dummy text ever since the 1500s,  when an unknown printer took a galley of type and scrambled it to make</a:t>
            </a:r>
          </a:p>
          <a:p>
            <a:pPr algn="l" defTabSz="457200">
              <a:lnSpc>
                <a:spcPts val="4400"/>
              </a:lnSpc>
              <a:defRPr b="0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 type specimen book.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"/>
          <p:cNvSpPr/>
          <p:nvPr/>
        </p:nvSpPr>
        <p:spPr>
          <a:xfrm>
            <a:off x="-29148" y="-11676"/>
            <a:ext cx="24442296" cy="13739352"/>
          </a:xfrm>
          <a:prstGeom prst="rect">
            <a:avLst/>
          </a:prstGeom>
          <a:solidFill>
            <a:srgbClr val="E76F8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62" name="KD_BG_arrow_red_190404.png" descr="KD_BG_arrow_red_1904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KlickData Presentation"/>
          <p:cNvSpPr txBox="1"/>
          <p:nvPr/>
        </p:nvSpPr>
        <p:spPr>
          <a:xfrm>
            <a:off x="6609435" y="6102349"/>
            <a:ext cx="11165130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88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/>
            <a:r>
              <a:t>KlickData Presentation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"/>
          <p:cNvSpPr/>
          <p:nvPr/>
        </p:nvSpPr>
        <p:spPr>
          <a:xfrm>
            <a:off x="-29148" y="-11676"/>
            <a:ext cx="24442296" cy="13739352"/>
          </a:xfrm>
          <a:prstGeom prst="rect">
            <a:avLst/>
          </a:prstGeom>
          <a:solidFill>
            <a:srgbClr val="66768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66" name="KD_BG_arrow_dark_blue_190404.png" descr="KD_BG_arrow_dark_blue_1904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KlickData Presentation"/>
          <p:cNvSpPr txBox="1"/>
          <p:nvPr/>
        </p:nvSpPr>
        <p:spPr>
          <a:xfrm>
            <a:off x="6609435" y="6102349"/>
            <a:ext cx="11165130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88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/>
            <a:r>
              <a:t>KlickData Presentation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